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6F13A2-731A-43F0-8D7E-5E93284CF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7FBE9DB-60B4-49E7-9A9B-8053D5FCEE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76209A-C2B7-4B23-9F30-04331180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88A67C-453E-4C54-9A78-3B6E25CC1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558187-6523-4066-AE93-F89AB3EFF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3092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A8A39-6633-44CF-AA09-356C34998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6DBEEA-703F-4803-8AFF-612A94DF6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E43252-E37F-4D1A-9E32-DD0E79306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1712E2-D5E6-4EAE-9828-E896170C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9FDEC1-21B1-45D4-910B-C0537303A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286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E3428-A838-4C47-A478-8C82369A6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F4EDEF-BEC3-4F6E-8237-23FFC2B0E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F73E31-F6C7-413D-890B-17118CB0B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7102CB-5274-4083-A69D-FED637867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61E8A7-C4F4-4A18-AD30-6D7807210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808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63E1B-43D3-4E47-9823-7606F694C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DEF1EE-938D-41EF-BDC0-D7181EE3CA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CD72AD-0FE8-4370-9ABA-2D9891D12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23C438-4EE7-4114-A629-1B3C1E9CC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BB9AAD-5CEB-4B58-A152-5998EAEFC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C2B423-A1A0-4D14-B995-298F780F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4019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8D0E3-D0E0-468E-B358-87C09DC08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92C146-209D-49C2-AD4A-6A4762AE8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F191A79-4AE5-4F5C-9DB4-E94D0D214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1EB1A00-DCF9-446D-847D-F19097F31F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AD3D322-D1B7-4817-9DB6-42EFF7658D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EF3DCF5-42DF-45ED-9BD0-D929361A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BC4C41-A285-4120-968D-1CF742CF8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3F4A972-63CE-4BBC-BC84-F191F702D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2412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2124F4-7D4C-454F-BF1B-619FC56CD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45DA0B2-9696-4A26-A5BF-599CF122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0DC16E-00DB-42D2-B56C-F73201BA5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737689A-4ABC-4F28-AC4A-11E384A7A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740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1809DD2-E152-4C77-AC4E-7464C9BC4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2749329-23DB-4291-8811-863E92471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691312-C37E-4604-8732-F92B2393F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7547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6B93E5-EA00-46AE-B86B-676B03561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0B5301-1A42-4276-94AB-2E5FA1956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3CA130-4F9E-48AD-9CE0-3F91746DF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5AEE71-0BE4-4A5A-9706-3C17DF027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97B0E8A-2622-491F-9DFA-6A7248517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BFAA51-91EC-404D-8D7B-A88BA90D9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349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5E97A-B816-4196-96F1-E1FAA62A0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E1AB3C9-9F36-4C65-8485-9B33A9BA6D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52CD022-2773-4F2A-A037-1F7574890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7B3A292-ECCD-4F29-9CBE-3AB14D11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25242B-174B-4AF1-9149-264C315AA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5DB4DD-4473-4B26-8AFB-A4B1D446B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782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AE66ED-C8BB-489E-8A6D-7ADEB170A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F1DAF1-2243-422A-B663-FCE0599153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2CE84F-3740-4F76-AA4B-C334D929D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F4C37-60C5-41F0-9CE4-CE7DD5D73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CD38B8-AD9E-40FF-911C-DF95F937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104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A96D85A-99B4-45C6-9B78-2DAEBEEA7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18CE6C-6524-4FCC-8282-F8C209BF12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2D195E-B5F2-429B-863D-5BD97575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426678-8F73-4600-9BD3-6C64C72F2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761DAB-A3CF-4F2B-9B8B-ED825B69E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4914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93D5357-4159-4D9C-A564-A24E8F85E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FAB593-135E-4F0E-A45D-45873A6AA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CB56E7-E0DB-4D64-8890-1929DA75B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3EE43-4347-4516-B098-398C892346D9}" type="datetimeFigureOut">
              <a:rPr lang="es-CO" smtClean="0"/>
              <a:t>16/12/2025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94D5CA-87B0-45D3-995C-AE4AB5D67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8CB66A-6DBD-414E-A7E1-CB9514D3C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F9287-DF6B-47DB-AB18-0C63E56E221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72705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76E04F1-2CA0-4A9F-991F-90F34CD999A2}"/>
              </a:ext>
            </a:extLst>
          </p:cNvPr>
          <p:cNvSpPr txBox="1"/>
          <p:nvPr/>
        </p:nvSpPr>
        <p:spPr>
          <a:xfrm>
            <a:off x="0" y="0"/>
            <a:ext cx="1219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EN VENTA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48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EMPRESA DE TRANSPORTE DE CARGA</a:t>
            </a:r>
            <a:endParaRPr kumimoji="0" lang="es-CO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4E9725C-D68E-4AAF-B318-77F80F2F6A1A}"/>
              </a:ext>
            </a:extLst>
          </p:cNvPr>
          <p:cNvSpPr txBox="1"/>
          <p:nvPr/>
        </p:nvSpPr>
        <p:spPr>
          <a:xfrm>
            <a:off x="1" y="2308324"/>
            <a:ext cx="7048500" cy="4349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MX" sz="22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Empresa constituida hace más de 20 años, registrada en Cámara de Comercio tipo S.A.S., operativa, con todos sus documentos y permisos al día, habilitada por el Ministerio de Transporte como empresa de transporte de carga a nivel nacional, certificación BASC ultima versión, sistema de Seguridad y Salud en el Trabajo actualizado SGSS, Plan Estratégico de Seguridad Vial actualizado; contratos de carga vigentes, </a:t>
            </a:r>
            <a:r>
              <a:rPr lang="es-MX" sz="2200" b="1" kern="1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excelente rentabilidad</a:t>
            </a:r>
            <a:r>
              <a:rPr lang="es-MX" sz="22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spcAft>
                <a:spcPts val="800"/>
              </a:spcAft>
            </a:pPr>
            <a:r>
              <a:rPr lang="es-MX" sz="2800" b="1" kern="100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Posee Flota Propia.</a:t>
            </a:r>
            <a:endParaRPr lang="es-CO" sz="2800" b="1" kern="100" dirty="0">
              <a:solidFill>
                <a:srgbClr val="C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A18F6C4-34BE-4C16-808E-B2A07CFD15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00" r="11700"/>
          <a:stretch/>
        </p:blipFill>
        <p:spPr>
          <a:xfrm>
            <a:off x="7048499" y="1552108"/>
            <a:ext cx="4953000" cy="404859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4C9F98F5-25F0-4E9E-A86F-53DACBB354FC}"/>
              </a:ext>
            </a:extLst>
          </p:cNvPr>
          <p:cNvSpPr/>
          <p:nvPr/>
        </p:nvSpPr>
        <p:spPr>
          <a:xfrm>
            <a:off x="7048500" y="5600700"/>
            <a:ext cx="51435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CO" sz="4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INFORMACIÓN</a:t>
            </a:r>
          </a:p>
          <a:p>
            <a:pPr algn="ctr"/>
            <a:r>
              <a:rPr lang="es-CO" sz="4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3104696357</a:t>
            </a:r>
            <a:endParaRPr lang="es-CO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83484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91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MEJIA</dc:creator>
  <cp:lastModifiedBy>JOSE MEJIA</cp:lastModifiedBy>
  <cp:revision>8</cp:revision>
  <dcterms:created xsi:type="dcterms:W3CDTF">2025-12-16T20:49:43Z</dcterms:created>
  <dcterms:modified xsi:type="dcterms:W3CDTF">2025-12-16T21:24:25Z</dcterms:modified>
</cp:coreProperties>
</file>