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1" r:id="rId4"/>
    <p:sldId id="262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19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ОПРОС (164 человека)</a:t>
            </a:r>
            <a:br>
              <a:rPr lang="ru-RU" sz="3600" b="1" dirty="0" smtClean="0"/>
            </a:br>
            <a:r>
              <a:rPr lang="ru-RU" sz="2800" dirty="0" smtClean="0"/>
              <a:t>Как </a:t>
            </a:r>
            <a:r>
              <a:rPr lang="ru-RU" sz="2800" dirty="0"/>
              <a:t>Вы относитесь к сшиванию вязаных деталей</a:t>
            </a:r>
            <a:r>
              <a:rPr lang="ru-RU" sz="2800" dirty="0" smtClean="0"/>
              <a:t>?</a:t>
            </a:r>
            <a:br>
              <a:rPr lang="ru-RU" sz="2800" dirty="0" smtClean="0"/>
            </a:br>
            <a:r>
              <a:rPr lang="ru-RU" sz="1800" i="1" dirty="0" smtClean="0"/>
              <a:t>Любит это делать лишь 8%, 39% бесит процесс сшивания.</a:t>
            </a:r>
            <a:endParaRPr lang="ru-RU" sz="1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07704" y="3886200"/>
            <a:ext cx="5112568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861048"/>
            <a:ext cx="5648325" cy="2114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59904" y="1700808"/>
            <a:ext cx="8488560" cy="46805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634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При вязании по кругу Вам мешает лишняя длина лески</a:t>
            </a:r>
            <a:r>
              <a:rPr lang="ru-RU" sz="2800" dirty="0" smtClean="0"/>
              <a:t>?</a:t>
            </a:r>
            <a:br>
              <a:rPr lang="ru-RU" sz="2800" dirty="0" smtClean="0"/>
            </a:br>
            <a:r>
              <a:rPr lang="ru-RU" sz="1800" i="1" dirty="0" smtClean="0"/>
              <a:t>Лишь 12% не мешает. Всем остальным мешает. И даже бесит 32%</a:t>
            </a:r>
            <a:endParaRPr lang="ru-RU" sz="1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89040"/>
            <a:ext cx="7202487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9904" y="1700808"/>
            <a:ext cx="8488560" cy="453650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602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Вы бы выбрали спицы с регулируемой длиной гибкой части, которую можно изменять вдвое?  (Здесь речь </a:t>
            </a:r>
            <a:r>
              <a:rPr lang="ru-RU" u="sng" dirty="0"/>
              <a:t>не </a:t>
            </a:r>
            <a:r>
              <a:rPr lang="ru-RU" dirty="0"/>
              <a:t>о съёмных лесках)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21088"/>
            <a:ext cx="6400800" cy="141771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149080"/>
            <a:ext cx="7050087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9904" y="764704"/>
            <a:ext cx="8488560" cy="576064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065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/>
              <a:t>Вам интересны спицы, которыми можно вязать</a:t>
            </a:r>
            <a:r>
              <a:rPr lang="ru-RU" u="sng" dirty="0"/>
              <a:t> по кругу</a:t>
            </a:r>
            <a:r>
              <a:rPr lang="ru-RU" dirty="0"/>
              <a:t> изделия  </a:t>
            </a:r>
            <a:r>
              <a:rPr lang="ru-RU" dirty="0" smtClean="0"/>
              <a:t>диаметром, </a:t>
            </a:r>
            <a:br>
              <a:rPr lang="ru-RU" dirty="0" smtClean="0"/>
            </a:br>
            <a:r>
              <a:rPr lang="ru-RU" dirty="0" smtClean="0"/>
              <a:t>скажем,</a:t>
            </a:r>
            <a:r>
              <a:rPr lang="ru-RU" dirty="0"/>
              <a:t> 17 см без потери длины самих спиц? (Шапки, манжеты)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789040"/>
            <a:ext cx="7069137" cy="2009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259904" y="404664"/>
            <a:ext cx="8488560" cy="58326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2496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37</Words>
  <Application>Microsoft Office PowerPoint</Application>
  <PresentationFormat>Экран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ОПРОС (164 человека) Как Вы относитесь к сшиванию вязаных деталей? Любит это делать лишь 8%, 39% бесит процесс сшивания.</vt:lpstr>
      <vt:lpstr>При вязании по кругу Вам мешает лишняя длина лески? Лишь 12% не мешает. Всем остальным мешает. И даже бесит 32%</vt:lpstr>
      <vt:lpstr>Вы бы выбрали спицы с регулируемой длиной гибкой части, которую можно изменять вдвое?  (Здесь речь не о съёмных лесках)</vt:lpstr>
      <vt:lpstr>Вам интересны спицы, которыми можно вязать по кругу изделия  диаметром,  скажем, 17 см без потери длины самих спиц? (Шапки, манжеты)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ОПРОС </dc:title>
  <dc:creator>Светлана Азарова</dc:creator>
  <cp:lastModifiedBy>Светлана Азарова</cp:lastModifiedBy>
  <cp:revision>4</cp:revision>
  <dcterms:created xsi:type="dcterms:W3CDTF">2025-07-26T05:35:19Z</dcterms:created>
  <dcterms:modified xsi:type="dcterms:W3CDTF">2026-05-21T08:38:51Z</dcterms:modified>
</cp:coreProperties>
</file>