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2"/>
  </p:notesMasterIdLst>
  <p:sldIdLst>
    <p:sldId id="328" r:id="rId2"/>
    <p:sldId id="342" r:id="rId3"/>
    <p:sldId id="367" r:id="rId4"/>
    <p:sldId id="329" r:id="rId5"/>
    <p:sldId id="371" r:id="rId6"/>
    <p:sldId id="363" r:id="rId7"/>
    <p:sldId id="365" r:id="rId8"/>
    <p:sldId id="369" r:id="rId9"/>
    <p:sldId id="366" r:id="rId10"/>
    <p:sldId id="3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D86"/>
    <a:srgbClr val="000099"/>
    <a:srgbClr val="FFFFFF"/>
    <a:srgbClr val="F7033D"/>
    <a:srgbClr val="000070"/>
    <a:srgbClr val="3333CC"/>
    <a:srgbClr val="08BC2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06" autoAdjust="0"/>
    <p:restoredTop sz="89667" autoAdjust="0"/>
  </p:normalViewPr>
  <p:slideViewPr>
    <p:cSldViewPr>
      <p:cViewPr varScale="1">
        <p:scale>
          <a:sx n="86" d="100"/>
          <a:sy n="86" d="100"/>
        </p:scale>
        <p:origin x="81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B73BD7-D8CE-431E-B5DA-DFC7005B96EE}" type="doc">
      <dgm:prSet loTypeId="urn:microsoft.com/office/officeart/2005/8/layout/pList2#1" loCatId="list" qsTypeId="urn:microsoft.com/office/officeart/2005/8/quickstyle/3d6" qsCatId="3D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22D6D690-ABE5-4720-96AB-3CF61B02A93A}">
      <dgm:prSet custT="1"/>
      <dgm:spPr/>
      <dgm:t>
        <a:bodyPr/>
        <a:lstStyle/>
        <a:p>
          <a:pPr rtl="0"/>
          <a:r>
            <a:rPr lang="ru-RU" sz="2400" b="0" dirty="0" smtClean="0"/>
            <a:t>Партнёрская сеть юридических и консалтинговых компаний</a:t>
          </a:r>
          <a:r>
            <a:rPr lang="ru-RU" sz="2400" b="1" dirty="0" smtClean="0"/>
            <a:t> </a:t>
          </a:r>
          <a:r>
            <a:rPr lang="ru-RU" sz="2400" b="1" u="none" dirty="0" err="1" smtClean="0">
              <a:solidFill>
                <a:srgbClr val="C00000"/>
              </a:solidFill>
            </a:rPr>
            <a:t>Customs</a:t>
          </a:r>
          <a:r>
            <a:rPr lang="ru-RU" sz="2400" b="1" u="none" dirty="0" smtClean="0">
              <a:solidFill>
                <a:srgbClr val="C00000"/>
              </a:solidFill>
            </a:rPr>
            <a:t> &amp; </a:t>
          </a:r>
          <a:r>
            <a:rPr lang="ru-RU" sz="2400" b="1" u="none" dirty="0" err="1" smtClean="0">
              <a:solidFill>
                <a:srgbClr val="C00000"/>
              </a:solidFill>
            </a:rPr>
            <a:t>Corporate</a:t>
          </a:r>
          <a:r>
            <a:rPr lang="ru-RU" sz="2400" b="1" u="none" dirty="0" smtClean="0">
              <a:solidFill>
                <a:srgbClr val="C00000"/>
              </a:solidFill>
            </a:rPr>
            <a:t> </a:t>
          </a:r>
          <a:r>
            <a:rPr lang="ru-RU" sz="2400" b="1" u="none" dirty="0" err="1" smtClean="0">
              <a:solidFill>
                <a:srgbClr val="C00000"/>
              </a:solidFill>
            </a:rPr>
            <a:t>Lawyers</a:t>
          </a:r>
          <a:r>
            <a:rPr lang="ru-RU" sz="2400" b="1" u="none" dirty="0" smtClean="0">
              <a:solidFill>
                <a:srgbClr val="C00000"/>
              </a:solidFill>
            </a:rPr>
            <a:t> </a:t>
          </a:r>
          <a:r>
            <a:rPr lang="ru-RU" sz="2400" dirty="0" smtClean="0"/>
            <a:t>предоставляет возможность партнёрам принять участие инновационным проекте по предоставлению высокопрофессиональных юридических и консалтинговых услуг. Данный проект </a:t>
          </a:r>
          <a:r>
            <a:rPr lang="ru-RU" sz="2400" dirty="0" smtClean="0">
              <a:solidFill>
                <a:srgbClr val="C00000"/>
              </a:solidFill>
            </a:rPr>
            <a:t>уже запущен </a:t>
          </a:r>
          <a:r>
            <a:rPr lang="ru-RU" sz="2400" dirty="0" smtClean="0"/>
            <a:t>в России, СНГ и Европейском Союзе. </a:t>
          </a:r>
          <a:r>
            <a:rPr lang="ru-RU" sz="2200" dirty="0" smtClean="0"/>
            <a:t>                                                     </a:t>
          </a:r>
          <a:endParaRPr lang="ru-RU" sz="2200" dirty="0"/>
        </a:p>
      </dgm:t>
    </dgm:pt>
    <dgm:pt modelId="{19BCC970-FCE6-4A46-84FC-31DA72B3E808}" type="parTrans" cxnId="{63C2CDA9-B50A-4441-96F4-95508ADDD518}">
      <dgm:prSet/>
      <dgm:spPr/>
      <dgm:t>
        <a:bodyPr/>
        <a:lstStyle/>
        <a:p>
          <a:endParaRPr lang="ru-RU"/>
        </a:p>
      </dgm:t>
    </dgm:pt>
    <dgm:pt modelId="{2606192C-CD84-4C42-8607-EFD15C0F456D}" type="sibTrans" cxnId="{63C2CDA9-B50A-4441-96F4-95508ADDD518}">
      <dgm:prSet/>
      <dgm:spPr/>
      <dgm:t>
        <a:bodyPr/>
        <a:lstStyle/>
        <a:p>
          <a:endParaRPr lang="ru-RU"/>
        </a:p>
      </dgm:t>
    </dgm:pt>
    <dgm:pt modelId="{F04C599A-8CF4-43DC-B4F5-517E89E8CBAF}" type="pres">
      <dgm:prSet presAssocID="{19B73BD7-D8CE-431E-B5DA-DFC7005B96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E8273-CD5F-4FE3-8327-562EC63BC48D}" type="pres">
      <dgm:prSet presAssocID="{19B73BD7-D8CE-431E-B5DA-DFC7005B96EE}" presName="bkgdShp" presStyleLbl="alignAccFollowNode1" presStyleIdx="0" presStyleCnt="1"/>
      <dgm:spPr>
        <a:noFill/>
      </dgm:spPr>
      <dgm:t>
        <a:bodyPr/>
        <a:lstStyle/>
        <a:p>
          <a:endParaRPr lang="ru-RU"/>
        </a:p>
      </dgm:t>
    </dgm:pt>
    <dgm:pt modelId="{3CD05320-7C1B-492D-B3A6-EC71FD301C7A}" type="pres">
      <dgm:prSet presAssocID="{19B73BD7-D8CE-431E-B5DA-DFC7005B96EE}" presName="linComp" presStyleCnt="0"/>
      <dgm:spPr/>
      <dgm:t>
        <a:bodyPr/>
        <a:lstStyle/>
        <a:p>
          <a:endParaRPr lang="ru-RU"/>
        </a:p>
      </dgm:t>
    </dgm:pt>
    <dgm:pt modelId="{413D6FD6-64FF-4EDE-90FC-0ADECC9415A4}" type="pres">
      <dgm:prSet presAssocID="{22D6D690-ABE5-4720-96AB-3CF61B02A93A}" presName="compNode" presStyleCnt="0"/>
      <dgm:spPr/>
      <dgm:t>
        <a:bodyPr/>
        <a:lstStyle/>
        <a:p>
          <a:endParaRPr lang="ru-RU"/>
        </a:p>
      </dgm:t>
    </dgm:pt>
    <dgm:pt modelId="{2F8B9B3F-CBC8-4B53-AA01-E72952EE10FB}" type="pres">
      <dgm:prSet presAssocID="{22D6D690-ABE5-4720-96AB-3CF61B02A93A}" presName="node" presStyleLbl="node1" presStyleIdx="0" presStyleCnt="1" custLinFactNeighborX="-316" custLinFactNeighborY="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F4D36-ED6B-426C-AFFD-BA9781F250B3}" type="pres">
      <dgm:prSet presAssocID="{22D6D690-ABE5-4720-96AB-3CF61B02A93A}" presName="invisiNode" presStyleLbl="node1" presStyleIdx="0" presStyleCnt="1"/>
      <dgm:spPr/>
      <dgm:t>
        <a:bodyPr/>
        <a:lstStyle/>
        <a:p>
          <a:endParaRPr lang="ru-RU"/>
        </a:p>
      </dgm:t>
    </dgm:pt>
    <dgm:pt modelId="{7A5C9E42-AF95-481B-AEBD-2A3C6CECC279}" type="pres">
      <dgm:prSet presAssocID="{22D6D690-ABE5-4720-96AB-3CF61B02A93A}" presName="imagNode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B5A13A5E-ABE8-4DEB-AC3A-E2CC8023A07E}" type="presOf" srcId="{22D6D690-ABE5-4720-96AB-3CF61B02A93A}" destId="{2F8B9B3F-CBC8-4B53-AA01-E72952EE10FB}" srcOrd="0" destOrd="0" presId="urn:microsoft.com/office/officeart/2005/8/layout/pList2#1"/>
    <dgm:cxn modelId="{A1220054-CC5E-4454-8DC7-BAABAAFE5BDB}" type="presOf" srcId="{19B73BD7-D8CE-431E-B5DA-DFC7005B96EE}" destId="{F04C599A-8CF4-43DC-B4F5-517E89E8CBAF}" srcOrd="0" destOrd="0" presId="urn:microsoft.com/office/officeart/2005/8/layout/pList2#1"/>
    <dgm:cxn modelId="{63C2CDA9-B50A-4441-96F4-95508ADDD518}" srcId="{19B73BD7-D8CE-431E-B5DA-DFC7005B96EE}" destId="{22D6D690-ABE5-4720-96AB-3CF61B02A93A}" srcOrd="0" destOrd="0" parTransId="{19BCC970-FCE6-4A46-84FC-31DA72B3E808}" sibTransId="{2606192C-CD84-4C42-8607-EFD15C0F456D}"/>
    <dgm:cxn modelId="{880282A3-05F1-4F61-A03B-EA62C19C0B46}" type="presParOf" srcId="{F04C599A-8CF4-43DC-B4F5-517E89E8CBAF}" destId="{6D7E8273-CD5F-4FE3-8327-562EC63BC48D}" srcOrd="0" destOrd="0" presId="urn:microsoft.com/office/officeart/2005/8/layout/pList2#1"/>
    <dgm:cxn modelId="{EAB8BC88-60C0-4ABD-9F10-84B76233CE6F}" type="presParOf" srcId="{F04C599A-8CF4-43DC-B4F5-517E89E8CBAF}" destId="{3CD05320-7C1B-492D-B3A6-EC71FD301C7A}" srcOrd="1" destOrd="0" presId="urn:microsoft.com/office/officeart/2005/8/layout/pList2#1"/>
    <dgm:cxn modelId="{B44E8731-3D14-4CC8-A4B5-A93950A5D512}" type="presParOf" srcId="{3CD05320-7C1B-492D-B3A6-EC71FD301C7A}" destId="{413D6FD6-64FF-4EDE-90FC-0ADECC9415A4}" srcOrd="0" destOrd="0" presId="urn:microsoft.com/office/officeart/2005/8/layout/pList2#1"/>
    <dgm:cxn modelId="{65014D5A-A1EA-4653-98AF-0ED5F4BD6B08}" type="presParOf" srcId="{413D6FD6-64FF-4EDE-90FC-0ADECC9415A4}" destId="{2F8B9B3F-CBC8-4B53-AA01-E72952EE10FB}" srcOrd="0" destOrd="0" presId="urn:microsoft.com/office/officeart/2005/8/layout/pList2#1"/>
    <dgm:cxn modelId="{71FC6E01-02EA-4B0E-903A-C89D5CBB4D58}" type="presParOf" srcId="{413D6FD6-64FF-4EDE-90FC-0ADECC9415A4}" destId="{594F4D36-ED6B-426C-AFFD-BA9781F250B3}" srcOrd="1" destOrd="0" presId="urn:microsoft.com/office/officeart/2005/8/layout/pList2#1"/>
    <dgm:cxn modelId="{082104AD-A712-4559-85C7-5616DE2A6F7C}" type="presParOf" srcId="{413D6FD6-64FF-4EDE-90FC-0ADECC9415A4}" destId="{7A5C9E42-AF95-481B-AEBD-2A3C6CECC279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D2C275-3A45-4739-9A8D-F9F8AB7AAD6D}" type="doc">
      <dgm:prSet loTypeId="urn:microsoft.com/office/officeart/2005/8/layout/vList2" loCatId="list" qsTypeId="urn:microsoft.com/office/officeart/2005/8/quickstyle/3d6" qsCatId="3D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2EF3FAEB-BA29-48B3-B099-1F31568F2511}">
      <dgm:prSet/>
      <dgm:spPr/>
      <dgm:t>
        <a:bodyPr/>
        <a:lstStyle/>
        <a:p>
          <a:pPr algn="ctr" rtl="0"/>
          <a:endParaRPr lang="ru-RU" dirty="0" smtClean="0"/>
        </a:p>
        <a:p>
          <a:pPr algn="ctr" rtl="0"/>
          <a:r>
            <a:rPr lang="ru-RU" dirty="0" smtClean="0"/>
            <a:t>Мы всегда готовы обсудить с Вами любые вопросы по сотрудничеству </a:t>
          </a:r>
        </a:p>
        <a:p>
          <a:pPr algn="ctr" rtl="0"/>
          <a:endParaRPr lang="ru-RU" dirty="0"/>
        </a:p>
      </dgm:t>
    </dgm:pt>
    <dgm:pt modelId="{24280287-492D-4C1D-9C14-72D0A51A57DB}" type="parTrans" cxnId="{5D0B6986-9E7A-44D4-B8EF-492AE192061F}">
      <dgm:prSet/>
      <dgm:spPr/>
      <dgm:t>
        <a:bodyPr/>
        <a:lstStyle/>
        <a:p>
          <a:endParaRPr lang="ru-RU"/>
        </a:p>
      </dgm:t>
    </dgm:pt>
    <dgm:pt modelId="{1F104788-8303-46C7-A829-6CB36F351F79}" type="sibTrans" cxnId="{5D0B6986-9E7A-44D4-B8EF-492AE192061F}">
      <dgm:prSet/>
      <dgm:spPr/>
      <dgm:t>
        <a:bodyPr/>
        <a:lstStyle/>
        <a:p>
          <a:endParaRPr lang="ru-RU"/>
        </a:p>
      </dgm:t>
    </dgm:pt>
    <dgm:pt modelId="{0BE7F730-D79B-4AE4-9853-25501FA63D27}" type="pres">
      <dgm:prSet presAssocID="{E6D2C275-3A45-4739-9A8D-F9F8AB7AAD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789DEA-55DA-4582-9E41-6E166A6A8A88}" type="pres">
      <dgm:prSet presAssocID="{2EF3FAEB-BA29-48B3-B099-1F31568F2511}" presName="parentText" presStyleLbl="node1" presStyleIdx="0" presStyleCnt="1" custLinFactNeighborY="-140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23ACD6-01CA-4F8D-81E5-BDA3DE6FE539}" type="presOf" srcId="{2EF3FAEB-BA29-48B3-B099-1F31568F2511}" destId="{45789DEA-55DA-4582-9E41-6E166A6A8A88}" srcOrd="0" destOrd="0" presId="urn:microsoft.com/office/officeart/2005/8/layout/vList2"/>
    <dgm:cxn modelId="{65B305E6-2847-4248-96AC-F34F782D07A0}" type="presOf" srcId="{E6D2C275-3A45-4739-9A8D-F9F8AB7AAD6D}" destId="{0BE7F730-D79B-4AE4-9853-25501FA63D27}" srcOrd="0" destOrd="0" presId="urn:microsoft.com/office/officeart/2005/8/layout/vList2"/>
    <dgm:cxn modelId="{5D0B6986-9E7A-44D4-B8EF-492AE192061F}" srcId="{E6D2C275-3A45-4739-9A8D-F9F8AB7AAD6D}" destId="{2EF3FAEB-BA29-48B3-B099-1F31568F2511}" srcOrd="0" destOrd="0" parTransId="{24280287-492D-4C1D-9C14-72D0A51A57DB}" sibTransId="{1F104788-8303-46C7-A829-6CB36F351F79}"/>
    <dgm:cxn modelId="{0ED432AB-22BF-43F2-8530-735B95B13DFE}" type="presParOf" srcId="{0BE7F730-D79B-4AE4-9853-25501FA63D27}" destId="{45789DEA-55DA-4582-9E41-6E166A6A8A8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B73BD7-D8CE-431E-B5DA-DFC7005B96EE}" type="doc">
      <dgm:prSet loTypeId="urn:microsoft.com/office/officeart/2005/8/layout/equation2" loCatId="process" qsTypeId="urn:microsoft.com/office/officeart/2005/8/quickstyle/3d9" qsCatId="3D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22D6D690-ABE5-4720-96AB-3CF61B02A93A}">
      <dgm:prSet custT="1"/>
      <dgm:spPr/>
      <dgm:t>
        <a:bodyPr/>
        <a:lstStyle/>
        <a:p>
          <a:pPr rtl="0"/>
          <a:r>
            <a:rPr lang="ru-RU" sz="4800" dirty="0" smtClean="0">
              <a:solidFill>
                <a:srgbClr val="C00000"/>
              </a:solidFill>
            </a:rPr>
            <a:t>Суть проекта:</a:t>
          </a:r>
        </a:p>
        <a:p>
          <a:pPr rtl="0"/>
          <a:r>
            <a:rPr lang="ru-RU" sz="3200" dirty="0" smtClean="0"/>
            <a:t>консолидация  усилий профессиональных консалтинговых и юридических компаний различных национальных и региональных юрисдикций по обслуживанию «местных» и «внешних» клиентов</a:t>
          </a:r>
          <a:endParaRPr lang="ru-RU" sz="3200" dirty="0"/>
        </a:p>
      </dgm:t>
    </dgm:pt>
    <dgm:pt modelId="{19BCC970-FCE6-4A46-84FC-31DA72B3E808}" type="parTrans" cxnId="{63C2CDA9-B50A-4441-96F4-95508ADDD518}">
      <dgm:prSet/>
      <dgm:spPr/>
      <dgm:t>
        <a:bodyPr/>
        <a:lstStyle/>
        <a:p>
          <a:endParaRPr lang="ru-RU"/>
        </a:p>
      </dgm:t>
    </dgm:pt>
    <dgm:pt modelId="{2606192C-CD84-4C42-8607-EFD15C0F456D}" type="sibTrans" cxnId="{63C2CDA9-B50A-4441-96F4-95508ADDD518}">
      <dgm:prSet/>
      <dgm:spPr/>
      <dgm:t>
        <a:bodyPr/>
        <a:lstStyle/>
        <a:p>
          <a:endParaRPr lang="ru-RU"/>
        </a:p>
      </dgm:t>
    </dgm:pt>
    <dgm:pt modelId="{B783CB28-9348-4904-9578-513DBAEB9A6C}" type="pres">
      <dgm:prSet presAssocID="{19B73BD7-D8CE-431E-B5DA-DFC7005B96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9289AC-3081-4FA7-88C9-BA3B0ACEA255}" type="pres">
      <dgm:prSet presAssocID="{19B73BD7-D8CE-431E-B5DA-DFC7005B96EE}" presName="vNodes" presStyleCnt="0"/>
      <dgm:spPr/>
      <dgm:t>
        <a:bodyPr/>
        <a:lstStyle/>
        <a:p>
          <a:endParaRPr lang="ru-RU"/>
        </a:p>
      </dgm:t>
    </dgm:pt>
    <dgm:pt modelId="{5E25671A-E8F1-4E63-8205-D3510F39E1AB}" type="pres">
      <dgm:prSet presAssocID="{19B73BD7-D8CE-431E-B5DA-DFC7005B96EE}" presName="las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9DF1D0-F026-4E76-BE6C-3D9F56ABEB45}" type="presOf" srcId="{19B73BD7-D8CE-431E-B5DA-DFC7005B96EE}" destId="{B783CB28-9348-4904-9578-513DBAEB9A6C}" srcOrd="0" destOrd="0" presId="urn:microsoft.com/office/officeart/2005/8/layout/equation2"/>
    <dgm:cxn modelId="{23E0D975-2BF7-4E98-AD69-E3D7B33B3EFA}" type="presOf" srcId="{22D6D690-ABE5-4720-96AB-3CF61B02A93A}" destId="{5E25671A-E8F1-4E63-8205-D3510F39E1AB}" srcOrd="0" destOrd="0" presId="urn:microsoft.com/office/officeart/2005/8/layout/equation2"/>
    <dgm:cxn modelId="{63C2CDA9-B50A-4441-96F4-95508ADDD518}" srcId="{19B73BD7-D8CE-431E-B5DA-DFC7005B96EE}" destId="{22D6D690-ABE5-4720-96AB-3CF61B02A93A}" srcOrd="0" destOrd="0" parTransId="{19BCC970-FCE6-4A46-84FC-31DA72B3E808}" sibTransId="{2606192C-CD84-4C42-8607-EFD15C0F456D}"/>
    <dgm:cxn modelId="{388740E9-E359-4D50-8B0A-C0117BA85984}" type="presParOf" srcId="{B783CB28-9348-4904-9578-513DBAEB9A6C}" destId="{7D9289AC-3081-4FA7-88C9-BA3B0ACEA255}" srcOrd="0" destOrd="0" presId="urn:microsoft.com/office/officeart/2005/8/layout/equation2"/>
    <dgm:cxn modelId="{8257D8B5-ED76-41FE-8E4B-E246362055E9}" type="presParOf" srcId="{B783CB28-9348-4904-9578-513DBAEB9A6C}" destId="{5E25671A-E8F1-4E63-8205-D3510F39E1AB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678D27-BC20-45C5-8C8C-9D13019F4F19}" type="doc">
      <dgm:prSet loTypeId="urn:microsoft.com/office/officeart/2005/8/layout/hierarchy5" loCatId="hierarchy" qsTypeId="urn:microsoft.com/office/officeart/2005/8/quickstyle/3d5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D5F13D8-BCE5-4A23-B15A-973F58BCE403}">
      <dgm:prSet custT="1"/>
      <dgm:spPr/>
      <dgm:t>
        <a:bodyPr/>
        <a:lstStyle/>
        <a:p>
          <a:pPr rtl="0"/>
          <a:r>
            <a:rPr lang="ru-RU" sz="2000" dirty="0" smtClean="0"/>
            <a:t>Повышение эффективности обслуживания клиентов на территориях  </a:t>
          </a:r>
          <a:r>
            <a:rPr lang="ru-RU" sz="2000" dirty="0" smtClean="0">
              <a:solidFill>
                <a:srgbClr val="C00000"/>
              </a:solidFill>
            </a:rPr>
            <a:t>России, СНГ и ЕС </a:t>
          </a:r>
          <a:r>
            <a:rPr lang="ru-RU" sz="2000" dirty="0" smtClean="0"/>
            <a:t>(а также стран, их традиционных торгово-экономических  партнёров),  достигается за счет формирования  </a:t>
          </a:r>
          <a:r>
            <a:rPr lang="ru-RU" sz="2000" i="1" dirty="0" smtClean="0">
              <a:solidFill>
                <a:srgbClr val="FFFFFF"/>
              </a:solidFill>
            </a:rPr>
            <a:t>объединенных рабочих групп, </a:t>
          </a:r>
          <a:r>
            <a:rPr lang="ru-RU" sz="2000" dirty="0" smtClean="0"/>
            <a:t>консолидации информационных ресурсов, применения единой дисциплинарной политики  - при строгом соблюдении положений о конфиденциальности и недопущении конфликта интересов. </a:t>
          </a:r>
        </a:p>
        <a:p>
          <a:pPr rtl="0"/>
          <a:r>
            <a:rPr lang="ru-RU" sz="2000" dirty="0" smtClean="0"/>
            <a:t>При этом в международных (региональных) проектах каждая компания-участница альянса выступает в качестве единого контактного лица (принцип «одного окна»)</a:t>
          </a:r>
          <a:endParaRPr lang="ru-RU" sz="20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8A3E7A9C-02F1-46EB-B455-869AE9479776}" type="sibTrans" cxnId="{531BD637-0504-4221-8674-F5AC716CE89A}">
      <dgm:prSet/>
      <dgm:spPr/>
      <dgm:t>
        <a:bodyPr/>
        <a:lstStyle/>
        <a:p>
          <a:endParaRPr lang="ru-RU"/>
        </a:p>
      </dgm:t>
    </dgm:pt>
    <dgm:pt modelId="{B6015BD3-C764-41A8-8DB0-FC089470D6AF}" type="parTrans" cxnId="{531BD637-0504-4221-8674-F5AC716CE89A}">
      <dgm:prSet/>
      <dgm:spPr/>
      <dgm:t>
        <a:bodyPr/>
        <a:lstStyle/>
        <a:p>
          <a:endParaRPr lang="ru-RU"/>
        </a:p>
      </dgm:t>
    </dgm:pt>
    <dgm:pt modelId="{F23D1A17-778A-4613-A2A3-0EBAE30784E3}" type="pres">
      <dgm:prSet presAssocID="{4C678D27-BC20-45C5-8C8C-9D13019F4F1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D9C80C-4BA2-4BAA-A906-1D0FD4F043A3}" type="pres">
      <dgm:prSet presAssocID="{4C678D27-BC20-45C5-8C8C-9D13019F4F19}" presName="hierFlow" presStyleCnt="0"/>
      <dgm:spPr/>
      <dgm:t>
        <a:bodyPr/>
        <a:lstStyle/>
        <a:p>
          <a:endParaRPr lang="ru-RU"/>
        </a:p>
      </dgm:t>
    </dgm:pt>
    <dgm:pt modelId="{7AE7DCB7-EBDB-4C53-AB68-9C7025082F5F}" type="pres">
      <dgm:prSet presAssocID="{4C678D27-BC20-45C5-8C8C-9D13019F4F1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EF8989-4251-423A-B8BF-F1F48816AF48}" type="pres">
      <dgm:prSet presAssocID="{BD5F13D8-BCE5-4A23-B15A-973F58BCE403}" presName="Name17" presStyleCnt="0"/>
      <dgm:spPr/>
      <dgm:t>
        <a:bodyPr/>
        <a:lstStyle/>
        <a:p>
          <a:endParaRPr lang="ru-RU"/>
        </a:p>
      </dgm:t>
    </dgm:pt>
    <dgm:pt modelId="{C2AF7201-2F60-409E-AE7D-6512006D5DEB}" type="pres">
      <dgm:prSet presAssocID="{BD5F13D8-BCE5-4A23-B15A-973F58BCE40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B4923D-5EB1-4395-8CA2-07589609AEA6}" type="pres">
      <dgm:prSet presAssocID="{BD5F13D8-BCE5-4A23-B15A-973F58BCE403}" presName="hierChild2" presStyleCnt="0"/>
      <dgm:spPr/>
      <dgm:t>
        <a:bodyPr/>
        <a:lstStyle/>
        <a:p>
          <a:endParaRPr lang="ru-RU"/>
        </a:p>
      </dgm:t>
    </dgm:pt>
    <dgm:pt modelId="{CAC2AEC4-8701-4848-9791-7B264913FC7B}" type="pres">
      <dgm:prSet presAssocID="{4C678D27-BC20-45C5-8C8C-9D13019F4F19}" presName="bgShapesFlow" presStyleCnt="0"/>
      <dgm:spPr/>
      <dgm:t>
        <a:bodyPr/>
        <a:lstStyle/>
        <a:p>
          <a:endParaRPr lang="ru-RU"/>
        </a:p>
      </dgm:t>
    </dgm:pt>
  </dgm:ptLst>
  <dgm:cxnLst>
    <dgm:cxn modelId="{C77186C2-496D-47B1-B5A4-E6E2A642476D}" type="presOf" srcId="{BD5F13D8-BCE5-4A23-B15A-973F58BCE403}" destId="{C2AF7201-2F60-409E-AE7D-6512006D5DEB}" srcOrd="0" destOrd="0" presId="urn:microsoft.com/office/officeart/2005/8/layout/hierarchy5"/>
    <dgm:cxn modelId="{531BD637-0504-4221-8674-F5AC716CE89A}" srcId="{4C678D27-BC20-45C5-8C8C-9D13019F4F19}" destId="{BD5F13D8-BCE5-4A23-B15A-973F58BCE403}" srcOrd="0" destOrd="0" parTransId="{B6015BD3-C764-41A8-8DB0-FC089470D6AF}" sibTransId="{8A3E7A9C-02F1-46EB-B455-869AE9479776}"/>
    <dgm:cxn modelId="{FF9879C9-E5DC-48B8-9CFC-7CB2949308D0}" type="presOf" srcId="{4C678D27-BC20-45C5-8C8C-9D13019F4F19}" destId="{F23D1A17-778A-4613-A2A3-0EBAE30784E3}" srcOrd="0" destOrd="0" presId="urn:microsoft.com/office/officeart/2005/8/layout/hierarchy5"/>
    <dgm:cxn modelId="{100228CC-CD8D-4BF7-8F39-2C241B373BDF}" type="presParOf" srcId="{F23D1A17-778A-4613-A2A3-0EBAE30784E3}" destId="{21D9C80C-4BA2-4BAA-A906-1D0FD4F043A3}" srcOrd="0" destOrd="0" presId="urn:microsoft.com/office/officeart/2005/8/layout/hierarchy5"/>
    <dgm:cxn modelId="{7C99EE3C-8811-4936-884B-2F272FACB261}" type="presParOf" srcId="{21D9C80C-4BA2-4BAA-A906-1D0FD4F043A3}" destId="{7AE7DCB7-EBDB-4C53-AB68-9C7025082F5F}" srcOrd="0" destOrd="0" presId="urn:microsoft.com/office/officeart/2005/8/layout/hierarchy5"/>
    <dgm:cxn modelId="{806EC62D-7EB4-4DA9-B792-02EE76FC041D}" type="presParOf" srcId="{7AE7DCB7-EBDB-4C53-AB68-9C7025082F5F}" destId="{2EEF8989-4251-423A-B8BF-F1F48816AF48}" srcOrd="0" destOrd="0" presId="urn:microsoft.com/office/officeart/2005/8/layout/hierarchy5"/>
    <dgm:cxn modelId="{28BDF125-7CB8-4E46-B5EF-93BA8679092A}" type="presParOf" srcId="{2EEF8989-4251-423A-B8BF-F1F48816AF48}" destId="{C2AF7201-2F60-409E-AE7D-6512006D5DEB}" srcOrd="0" destOrd="0" presId="urn:microsoft.com/office/officeart/2005/8/layout/hierarchy5"/>
    <dgm:cxn modelId="{41C288E6-B56C-408F-9A47-9B4986303D0A}" type="presParOf" srcId="{2EEF8989-4251-423A-B8BF-F1F48816AF48}" destId="{7BB4923D-5EB1-4395-8CA2-07589609AEA6}" srcOrd="1" destOrd="0" presId="urn:microsoft.com/office/officeart/2005/8/layout/hierarchy5"/>
    <dgm:cxn modelId="{F4D36710-D53C-4234-B8C6-D3FA299360E1}" type="presParOf" srcId="{F23D1A17-778A-4613-A2A3-0EBAE30784E3}" destId="{CAC2AEC4-8701-4848-9791-7B264913FC7B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678D27-BC20-45C5-8C8C-9D13019F4F19}" type="doc">
      <dgm:prSet loTypeId="urn:microsoft.com/office/officeart/2005/8/layout/arrow4" loCatId="process" qsTypeId="urn:microsoft.com/office/officeart/2005/8/quickstyle/3d7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D5F13D8-BCE5-4A23-B15A-973F58BCE403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новые практики для компаний-кандидатов</a:t>
          </a:r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8A3E7A9C-02F1-46EB-B455-869AE9479776}" type="sibTrans" cxnId="{531BD637-0504-4221-8674-F5AC716CE89A}">
      <dgm:prSet/>
      <dgm:spPr/>
      <dgm:t>
        <a:bodyPr/>
        <a:lstStyle/>
        <a:p>
          <a:endParaRPr lang="ru-RU"/>
        </a:p>
      </dgm:t>
    </dgm:pt>
    <dgm:pt modelId="{B6015BD3-C764-41A8-8DB0-FC089470D6AF}" type="parTrans" cxnId="{531BD637-0504-4221-8674-F5AC716CE89A}">
      <dgm:prSet/>
      <dgm:spPr/>
      <dgm:t>
        <a:bodyPr/>
        <a:lstStyle/>
        <a:p>
          <a:endParaRPr lang="ru-RU"/>
        </a:p>
      </dgm:t>
    </dgm:pt>
    <dgm:pt modelId="{15939409-868F-4D52-9DD3-6386AF596C25}">
      <dgm:prSet custT="1"/>
      <dgm:spPr/>
      <dgm:t>
        <a:bodyPr/>
        <a:lstStyle/>
        <a:p>
          <a:pPr rtl="0"/>
          <a:r>
            <a:rPr lang="ru-RU" sz="4000" b="1" i="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rPr>
            <a:t>Плюсы Проекта</a:t>
          </a:r>
        </a:p>
      </dgm:t>
    </dgm:pt>
    <dgm:pt modelId="{B50AD207-C967-4E7A-BE90-D60C0CC5FA20}" type="parTrans" cxnId="{F59EEF92-6E26-4289-9A8D-0D259F0865D2}">
      <dgm:prSet/>
      <dgm:spPr/>
      <dgm:t>
        <a:bodyPr/>
        <a:lstStyle/>
        <a:p>
          <a:endParaRPr lang="ru-RU"/>
        </a:p>
      </dgm:t>
    </dgm:pt>
    <dgm:pt modelId="{B5830C61-CB34-47BD-983B-E0320840F0B7}" type="sibTrans" cxnId="{F59EEF92-6E26-4289-9A8D-0D259F0865D2}">
      <dgm:prSet/>
      <dgm:spPr/>
      <dgm:t>
        <a:bodyPr/>
        <a:lstStyle/>
        <a:p>
          <a:endParaRPr lang="ru-RU"/>
        </a:p>
      </dgm:t>
    </dgm:pt>
    <dgm:pt modelId="{BF6C5A5B-44AB-44D9-9E3C-CCDA3FD4A9C9}">
      <dgm:prSet custT="1"/>
      <dgm:spPr/>
      <dgm:t>
        <a:bodyPr/>
        <a:lstStyle/>
        <a:p>
          <a:pPr rtl="0"/>
          <a:r>
            <a:rPr kumimoji="0" lang="ru-RU" sz="1800" b="1" i="0" u="none" strike="noStrike" cap="none" normalizeH="0" baseline="0" dirty="0" smtClean="0">
              <a:ln/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значительное расширение клиентской базы</a:t>
          </a:r>
        </a:p>
      </dgm:t>
    </dgm:pt>
    <dgm:pt modelId="{66E79874-0AB8-4DAC-8DDA-F2B8050220A5}" type="parTrans" cxnId="{BB938C37-213F-4267-9B8F-02395A2C5947}">
      <dgm:prSet/>
      <dgm:spPr/>
      <dgm:t>
        <a:bodyPr/>
        <a:lstStyle/>
        <a:p>
          <a:endParaRPr lang="ru-RU"/>
        </a:p>
      </dgm:t>
    </dgm:pt>
    <dgm:pt modelId="{7E525D2D-6614-45C8-9FDE-4D12D767FFE1}" type="sibTrans" cxnId="{BB938C37-213F-4267-9B8F-02395A2C5947}">
      <dgm:prSet/>
      <dgm:spPr/>
      <dgm:t>
        <a:bodyPr/>
        <a:lstStyle/>
        <a:p>
          <a:endParaRPr lang="ru-RU"/>
        </a:p>
      </dgm:t>
    </dgm:pt>
    <dgm:pt modelId="{A6A75CFE-21B1-4DC6-90F8-7B5371257D97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получение </a:t>
          </a:r>
          <a:r>
            <a:rPr kumimoji="0" lang="ru-RU" sz="1800" b="1" i="0" u="none" strike="noStrike" cap="none" normalizeH="0" baseline="0" dirty="0" smtClean="0">
              <a:ln/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стабильного дохода </a:t>
          </a:r>
          <a:r>
            <a:rPr kumimoji="0" lang="ru-RU" sz="18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от партнерских договоров</a:t>
          </a:r>
        </a:p>
      </dgm:t>
    </dgm:pt>
    <dgm:pt modelId="{F24D8A96-1B7E-4C46-989E-682749E3A7A1}" type="parTrans" cxnId="{83CEA8CF-49BF-4E5B-92E2-D9200AADD1C4}">
      <dgm:prSet/>
      <dgm:spPr/>
      <dgm:t>
        <a:bodyPr/>
        <a:lstStyle/>
        <a:p>
          <a:endParaRPr lang="ru-RU"/>
        </a:p>
      </dgm:t>
    </dgm:pt>
    <dgm:pt modelId="{51F88221-A9CE-4168-AD83-0FCC239C2DF9}" type="sibTrans" cxnId="{83CEA8CF-49BF-4E5B-92E2-D9200AADD1C4}">
      <dgm:prSet/>
      <dgm:spPr/>
      <dgm:t>
        <a:bodyPr/>
        <a:lstStyle/>
        <a:p>
          <a:endParaRPr lang="ru-RU"/>
        </a:p>
      </dgm:t>
    </dgm:pt>
    <dgm:pt modelId="{7B31F1BB-860D-4E9F-8DB5-E422AAD9FE2D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представление и защита интересов клиентов (и своих собственных) на всех уровнях, в том числе </a:t>
          </a:r>
          <a:r>
            <a:rPr kumimoji="0" lang="ru-RU" sz="1800" b="1" i="0" u="none" strike="noStrike" cap="none" normalizeH="0" baseline="0" dirty="0" smtClean="0">
              <a:ln/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при  поддержке административного ресурса</a:t>
          </a:r>
          <a:r>
            <a:rPr kumimoji="0" lang="ru-RU" sz="18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партнёрской  сети</a:t>
          </a:r>
        </a:p>
      </dgm:t>
    </dgm:pt>
    <dgm:pt modelId="{83D9A46D-205D-4FCF-8379-A4FCA1434F5B}" type="parTrans" cxnId="{FF2CC197-D637-4410-B061-56AB7011E06C}">
      <dgm:prSet/>
      <dgm:spPr/>
      <dgm:t>
        <a:bodyPr/>
        <a:lstStyle/>
        <a:p>
          <a:endParaRPr lang="ru-RU"/>
        </a:p>
      </dgm:t>
    </dgm:pt>
    <dgm:pt modelId="{30156033-1103-472C-B45C-AFE2B5CE6009}" type="sibTrans" cxnId="{FF2CC197-D637-4410-B061-56AB7011E06C}">
      <dgm:prSet/>
      <dgm:spPr/>
      <dgm:t>
        <a:bodyPr/>
        <a:lstStyle/>
        <a:p>
          <a:endParaRPr lang="ru-RU"/>
        </a:p>
      </dgm:t>
    </dgm:pt>
    <dgm:pt modelId="{72271C29-AE55-465E-BB05-D1BE390FBB9E}">
      <dgm:prSet custT="1"/>
      <dgm:spPr/>
      <dgm:t>
        <a:bodyPr/>
        <a:lstStyle/>
        <a:p>
          <a:pPr rtl="0"/>
          <a:r>
            <a:rPr kumimoji="0" lang="ru-RU" sz="1800" b="1" i="0" u="none" strike="noStrike" cap="none" normalizeH="0" baseline="0" dirty="0" smtClean="0">
              <a:ln/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упрочение деловой репутации </a:t>
          </a:r>
          <a:r>
            <a:rPr kumimoji="0" lang="ru-RU" sz="18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и доверия клиентов за счет использования бренда сети</a:t>
          </a:r>
        </a:p>
      </dgm:t>
    </dgm:pt>
    <dgm:pt modelId="{5D5F0FC9-4A45-4B9B-91C3-164416946736}" type="parTrans" cxnId="{5103740B-CEC0-4918-9D84-B6CC9E62150F}">
      <dgm:prSet/>
      <dgm:spPr/>
      <dgm:t>
        <a:bodyPr/>
        <a:lstStyle/>
        <a:p>
          <a:endParaRPr lang="ru-RU"/>
        </a:p>
      </dgm:t>
    </dgm:pt>
    <dgm:pt modelId="{30E5FF23-F0C6-4F39-B9FC-3E2EBDB30E76}" type="sibTrans" cxnId="{5103740B-CEC0-4918-9D84-B6CC9E62150F}">
      <dgm:prSet/>
      <dgm:spPr/>
      <dgm:t>
        <a:bodyPr/>
        <a:lstStyle/>
        <a:p>
          <a:endParaRPr lang="ru-RU"/>
        </a:p>
      </dgm:t>
    </dgm:pt>
    <dgm:pt modelId="{25E2E0B5-F026-409F-8EA8-8E2ED2276EAD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технологии и ноу-хау, приводящие к успеху</a:t>
          </a:r>
        </a:p>
      </dgm:t>
    </dgm:pt>
    <dgm:pt modelId="{B22F94C5-9D2C-4D33-8FC7-3D937FC8C078}" type="parTrans" cxnId="{CF9D2164-3380-4C69-BED1-7E3B234DABFA}">
      <dgm:prSet/>
      <dgm:spPr/>
      <dgm:t>
        <a:bodyPr/>
        <a:lstStyle/>
        <a:p>
          <a:endParaRPr lang="ru-RU"/>
        </a:p>
      </dgm:t>
    </dgm:pt>
    <dgm:pt modelId="{9D013D97-6289-405A-A458-EC86693CB18F}" type="sibTrans" cxnId="{CF9D2164-3380-4C69-BED1-7E3B234DABFA}">
      <dgm:prSet/>
      <dgm:spPr/>
      <dgm:t>
        <a:bodyPr/>
        <a:lstStyle/>
        <a:p>
          <a:endParaRPr lang="ru-RU"/>
        </a:p>
      </dgm:t>
    </dgm:pt>
    <dgm:pt modelId="{B59AF6FF-EDFB-4510-93F4-248F315B87BF}">
      <dgm:prSet custT="1"/>
      <dgm:spPr/>
      <dgm:t>
        <a:bodyPr/>
        <a:lstStyle/>
        <a:p>
          <a:pPr rtl="0"/>
          <a:r>
            <a:rPr kumimoji="0" lang="ru-RU" sz="1800" b="1" i="0" u="none" strike="noStrike" cap="none" normalizeH="0" baseline="0" dirty="0" smtClean="0">
              <a:ln/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рост реальных доходов </a:t>
          </a:r>
        </a:p>
      </dgm:t>
    </dgm:pt>
    <dgm:pt modelId="{E5184983-6C12-481F-840D-B8B54A359D7F}" type="parTrans" cxnId="{4C0E2FF9-74BF-4C26-8B8C-43053F46321D}">
      <dgm:prSet/>
      <dgm:spPr/>
      <dgm:t>
        <a:bodyPr/>
        <a:lstStyle/>
        <a:p>
          <a:endParaRPr lang="ru-RU"/>
        </a:p>
      </dgm:t>
    </dgm:pt>
    <dgm:pt modelId="{1CE1AD6C-0CE7-4168-971B-AAA528614083}" type="sibTrans" cxnId="{4C0E2FF9-74BF-4C26-8B8C-43053F46321D}">
      <dgm:prSet/>
      <dgm:spPr/>
      <dgm:t>
        <a:bodyPr/>
        <a:lstStyle/>
        <a:p>
          <a:endParaRPr lang="ru-RU"/>
        </a:p>
      </dgm:t>
    </dgm:pt>
    <dgm:pt modelId="{7A23CDF6-D385-4182-B10C-BAB63E6BA511}" type="pres">
      <dgm:prSet presAssocID="{4C678D27-BC20-45C5-8C8C-9D13019F4F1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F1329A-B05B-4E0D-B236-AF8F2B641895}" type="pres">
      <dgm:prSet presAssocID="{15939409-868F-4D52-9DD3-6386AF596C25}" presName="upArrow" presStyleLbl="node1" presStyleIdx="0" presStyleCnt="1" custLinFactNeighborX="-32313" custLinFactNeighborY="-1190"/>
      <dgm:spPr>
        <a:prstGeom prst="upArrow">
          <a:avLst/>
        </a:prstGeom>
        <a:solidFill>
          <a:srgbClr val="800000"/>
        </a:solidFill>
        <a:ln w="76200"/>
      </dgm:spPr>
      <dgm:t>
        <a:bodyPr/>
        <a:lstStyle/>
        <a:p>
          <a:endParaRPr lang="ru-RU"/>
        </a:p>
      </dgm:t>
    </dgm:pt>
    <dgm:pt modelId="{680C443E-B1E4-4ABD-AF54-9287A6C56DA9}" type="pres">
      <dgm:prSet presAssocID="{15939409-868F-4D52-9DD3-6386AF596C25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9EEF92-6E26-4289-9A8D-0D259F0865D2}" srcId="{4C678D27-BC20-45C5-8C8C-9D13019F4F19}" destId="{15939409-868F-4D52-9DD3-6386AF596C25}" srcOrd="0" destOrd="0" parTransId="{B50AD207-C967-4E7A-BE90-D60C0CC5FA20}" sibTransId="{B5830C61-CB34-47BD-983B-E0320840F0B7}"/>
    <dgm:cxn modelId="{02670964-2390-45C4-AB3E-14C45230D31A}" type="presOf" srcId="{4C678D27-BC20-45C5-8C8C-9D13019F4F19}" destId="{7A23CDF6-D385-4182-B10C-BAB63E6BA511}" srcOrd="0" destOrd="0" presId="urn:microsoft.com/office/officeart/2005/8/layout/arrow4"/>
    <dgm:cxn modelId="{83CEA8CF-49BF-4E5B-92E2-D9200AADD1C4}" srcId="{15939409-868F-4D52-9DD3-6386AF596C25}" destId="{A6A75CFE-21B1-4DC6-90F8-7B5371257D97}" srcOrd="2" destOrd="0" parTransId="{F24D8A96-1B7E-4C46-989E-682749E3A7A1}" sibTransId="{51F88221-A9CE-4168-AD83-0FCC239C2DF9}"/>
    <dgm:cxn modelId="{71F8165C-932F-4D62-9CF2-9CE06C919FF1}" type="presOf" srcId="{15939409-868F-4D52-9DD3-6386AF596C25}" destId="{680C443E-B1E4-4ABD-AF54-9287A6C56DA9}" srcOrd="0" destOrd="0" presId="urn:microsoft.com/office/officeart/2005/8/layout/arrow4"/>
    <dgm:cxn modelId="{06725F3E-215B-47AF-A70E-4FF21F1EDE88}" type="presOf" srcId="{BD5F13D8-BCE5-4A23-B15A-973F58BCE403}" destId="{680C443E-B1E4-4ABD-AF54-9287A6C56DA9}" srcOrd="0" destOrd="1" presId="urn:microsoft.com/office/officeart/2005/8/layout/arrow4"/>
    <dgm:cxn modelId="{58916DF7-13BD-4F73-9ABA-23F6508760F8}" type="presOf" srcId="{B59AF6FF-EDFB-4510-93F4-248F315B87BF}" destId="{680C443E-B1E4-4ABD-AF54-9287A6C56DA9}" srcOrd="0" destOrd="7" presId="urn:microsoft.com/office/officeart/2005/8/layout/arrow4"/>
    <dgm:cxn modelId="{BB938C37-213F-4267-9B8F-02395A2C5947}" srcId="{15939409-868F-4D52-9DD3-6386AF596C25}" destId="{BF6C5A5B-44AB-44D9-9E3C-CCDA3FD4A9C9}" srcOrd="1" destOrd="0" parTransId="{66E79874-0AB8-4DAC-8DDA-F2B8050220A5}" sibTransId="{7E525D2D-6614-45C8-9FDE-4D12D767FFE1}"/>
    <dgm:cxn modelId="{531BD637-0504-4221-8674-F5AC716CE89A}" srcId="{15939409-868F-4D52-9DD3-6386AF596C25}" destId="{BD5F13D8-BCE5-4A23-B15A-973F58BCE403}" srcOrd="0" destOrd="0" parTransId="{B6015BD3-C764-41A8-8DB0-FC089470D6AF}" sibTransId="{8A3E7A9C-02F1-46EB-B455-869AE9479776}"/>
    <dgm:cxn modelId="{A7875961-5457-4A6E-9F17-153748B95CBD}" type="presOf" srcId="{A6A75CFE-21B1-4DC6-90F8-7B5371257D97}" destId="{680C443E-B1E4-4ABD-AF54-9287A6C56DA9}" srcOrd="0" destOrd="3" presId="urn:microsoft.com/office/officeart/2005/8/layout/arrow4"/>
    <dgm:cxn modelId="{D38558DE-0F79-44DB-B196-F27CE06BEA98}" type="presOf" srcId="{72271C29-AE55-465E-BB05-D1BE390FBB9E}" destId="{680C443E-B1E4-4ABD-AF54-9287A6C56DA9}" srcOrd="0" destOrd="5" presId="urn:microsoft.com/office/officeart/2005/8/layout/arrow4"/>
    <dgm:cxn modelId="{0FF03D38-7E93-4AEF-9F65-1AF37B21D111}" type="presOf" srcId="{BF6C5A5B-44AB-44D9-9E3C-CCDA3FD4A9C9}" destId="{680C443E-B1E4-4ABD-AF54-9287A6C56DA9}" srcOrd="0" destOrd="2" presId="urn:microsoft.com/office/officeart/2005/8/layout/arrow4"/>
    <dgm:cxn modelId="{FF2CC197-D637-4410-B061-56AB7011E06C}" srcId="{15939409-868F-4D52-9DD3-6386AF596C25}" destId="{7B31F1BB-860D-4E9F-8DB5-E422AAD9FE2D}" srcOrd="3" destOrd="0" parTransId="{83D9A46D-205D-4FCF-8379-A4FCA1434F5B}" sibTransId="{30156033-1103-472C-B45C-AFE2B5CE6009}"/>
    <dgm:cxn modelId="{5103740B-CEC0-4918-9D84-B6CC9E62150F}" srcId="{15939409-868F-4D52-9DD3-6386AF596C25}" destId="{72271C29-AE55-465E-BB05-D1BE390FBB9E}" srcOrd="4" destOrd="0" parTransId="{5D5F0FC9-4A45-4B9B-91C3-164416946736}" sibTransId="{30E5FF23-F0C6-4F39-B9FC-3E2EBDB30E76}"/>
    <dgm:cxn modelId="{CF9D2164-3380-4C69-BED1-7E3B234DABFA}" srcId="{15939409-868F-4D52-9DD3-6386AF596C25}" destId="{25E2E0B5-F026-409F-8EA8-8E2ED2276EAD}" srcOrd="5" destOrd="0" parTransId="{B22F94C5-9D2C-4D33-8FC7-3D937FC8C078}" sibTransId="{9D013D97-6289-405A-A458-EC86693CB18F}"/>
    <dgm:cxn modelId="{F7F0F0EA-7ECA-4BCE-8A66-A48C47A7534B}" type="presOf" srcId="{7B31F1BB-860D-4E9F-8DB5-E422AAD9FE2D}" destId="{680C443E-B1E4-4ABD-AF54-9287A6C56DA9}" srcOrd="0" destOrd="4" presId="urn:microsoft.com/office/officeart/2005/8/layout/arrow4"/>
    <dgm:cxn modelId="{2E45CE5E-AA09-4093-90C4-9968142A648E}" type="presOf" srcId="{25E2E0B5-F026-409F-8EA8-8E2ED2276EAD}" destId="{680C443E-B1E4-4ABD-AF54-9287A6C56DA9}" srcOrd="0" destOrd="6" presId="urn:microsoft.com/office/officeart/2005/8/layout/arrow4"/>
    <dgm:cxn modelId="{4C0E2FF9-74BF-4C26-8B8C-43053F46321D}" srcId="{15939409-868F-4D52-9DD3-6386AF596C25}" destId="{B59AF6FF-EDFB-4510-93F4-248F315B87BF}" srcOrd="6" destOrd="0" parTransId="{E5184983-6C12-481F-840D-B8B54A359D7F}" sibTransId="{1CE1AD6C-0CE7-4168-971B-AAA528614083}"/>
    <dgm:cxn modelId="{841E109E-C918-4A20-8B6D-63938BA57078}" type="presParOf" srcId="{7A23CDF6-D385-4182-B10C-BAB63E6BA511}" destId="{25F1329A-B05B-4E0D-B236-AF8F2B641895}" srcOrd="0" destOrd="0" presId="urn:microsoft.com/office/officeart/2005/8/layout/arrow4"/>
    <dgm:cxn modelId="{A64D0D59-8A7D-472B-9C76-B2E38F5CD48C}" type="presParOf" srcId="{7A23CDF6-D385-4182-B10C-BAB63E6BA511}" destId="{680C443E-B1E4-4ABD-AF54-9287A6C56DA9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451B15-0450-45B6-BD3C-B3E4A493EE33}" type="doc">
      <dgm:prSet loTypeId="urn:microsoft.com/office/officeart/2005/8/layout/vProcess5" loCatId="process" qsTypeId="urn:microsoft.com/office/officeart/2005/8/quickstyle/3d7" qsCatId="3D" csTypeId="urn:microsoft.com/office/officeart/2005/8/colors/accent1_2#2" csCatId="accent1" phldr="1"/>
      <dgm:spPr/>
    </dgm:pt>
    <dgm:pt modelId="{31017E02-EDB0-4381-8AF2-91DB8A9DF764}">
      <dgm:prSet phldrT="[Текст]" custT="1"/>
      <dgm:spPr/>
      <dgm:t>
        <a:bodyPr/>
        <a:lstStyle/>
        <a:p>
          <a:pPr algn="ctr"/>
          <a:r>
            <a:rPr lang="ru-RU" sz="2000" dirty="0" smtClean="0"/>
            <a:t>Для дальнейшего продвижения  проекта ведется  расширение партнерской сети по двум основным сценариям:</a:t>
          </a:r>
          <a:endParaRPr lang="ru-RU" sz="2000" dirty="0"/>
        </a:p>
      </dgm:t>
    </dgm:pt>
    <dgm:pt modelId="{165D47F5-E220-4651-AC3D-6CC9F5AA8F55}" type="parTrans" cxnId="{560628FE-1E88-40A8-931E-0E5EE0622DE7}">
      <dgm:prSet/>
      <dgm:spPr/>
      <dgm:t>
        <a:bodyPr/>
        <a:lstStyle/>
        <a:p>
          <a:endParaRPr lang="ru-RU"/>
        </a:p>
      </dgm:t>
    </dgm:pt>
    <dgm:pt modelId="{4259A288-E8B1-4357-9F86-06D8CA18FABF}" type="sibTrans" cxnId="{560628FE-1E88-40A8-931E-0E5EE0622DE7}">
      <dgm:prSet/>
      <dgm:spPr/>
      <dgm:t>
        <a:bodyPr/>
        <a:lstStyle/>
        <a:p>
          <a:endParaRPr lang="ru-RU"/>
        </a:p>
      </dgm:t>
    </dgm:pt>
    <dgm:pt modelId="{06BD8B99-81A1-413C-B958-D1DA3033A88D}">
      <dgm:prSet phldrT="[Текст]" custT="1"/>
      <dgm:spPr/>
      <dgm:t>
        <a:bodyPr/>
        <a:lstStyle/>
        <a:p>
          <a:pPr algn="ctr"/>
          <a:r>
            <a:rPr lang="ru-RU" sz="1600" dirty="0" smtClean="0"/>
            <a:t>путём создания </a:t>
          </a:r>
          <a:r>
            <a:rPr lang="ru-RU" sz="1600" b="1" dirty="0" smtClean="0">
              <a:solidFill>
                <a:srgbClr val="C00000"/>
              </a:solidFill>
            </a:rPr>
            <a:t>НОВЫХ</a:t>
          </a:r>
          <a:r>
            <a:rPr lang="ru-RU" sz="1600" dirty="0" smtClean="0"/>
            <a:t> компаний (т.н. «совместных предприятий»), работающих под общим  фирменным наименованием [например:</a:t>
          </a:r>
          <a:r>
            <a:rPr lang="ru-RU" sz="1600" b="1" dirty="0" smtClean="0"/>
            <a:t> </a:t>
          </a:r>
          <a:r>
            <a:rPr lang="ru-RU" sz="1600" b="1" dirty="0" err="1" smtClean="0"/>
            <a:t>Customs</a:t>
          </a:r>
          <a:r>
            <a:rPr lang="ru-RU" sz="1600" b="1" dirty="0" smtClean="0"/>
            <a:t> &amp; </a:t>
          </a:r>
          <a:r>
            <a:rPr lang="ru-RU" sz="1600" b="1" dirty="0" err="1" smtClean="0"/>
            <a:t>Corporate</a:t>
          </a:r>
          <a:r>
            <a:rPr lang="ru-RU" sz="1600" b="1" dirty="0" smtClean="0"/>
            <a:t> </a:t>
          </a:r>
          <a:r>
            <a:rPr lang="ru-RU" sz="1600" b="1" dirty="0" err="1" smtClean="0"/>
            <a:t>Lawyers</a:t>
          </a:r>
          <a:r>
            <a:rPr lang="ru-RU" sz="1600" b="1" dirty="0" smtClean="0"/>
            <a:t> (</a:t>
          </a:r>
          <a:r>
            <a:rPr lang="en-US" sz="1600" b="1" dirty="0" smtClean="0"/>
            <a:t>Italy</a:t>
          </a:r>
          <a:r>
            <a:rPr lang="ru-RU" sz="1600" b="1" dirty="0" smtClean="0"/>
            <a:t>)]</a:t>
          </a:r>
          <a:r>
            <a:rPr lang="ru-RU" sz="1600" dirty="0" smtClean="0"/>
            <a:t> и зарегистрированным «общим» товарным знаком/ </a:t>
          </a:r>
          <a:r>
            <a:rPr lang="ru-RU" sz="1600" dirty="0" err="1" smtClean="0"/>
            <a:t>знаком</a:t>
          </a:r>
          <a:r>
            <a:rPr lang="ru-RU" sz="1600" dirty="0" smtClean="0"/>
            <a:t> обслуживания альянса</a:t>
          </a:r>
          <a:endParaRPr lang="ru-RU" sz="1600" dirty="0"/>
        </a:p>
      </dgm:t>
    </dgm:pt>
    <dgm:pt modelId="{C7A7B295-5AB3-4913-8013-BFC572ABB6D1}" type="parTrans" cxnId="{4F1A1038-3701-42C5-88B1-19BE6BB0CD48}">
      <dgm:prSet/>
      <dgm:spPr/>
      <dgm:t>
        <a:bodyPr/>
        <a:lstStyle/>
        <a:p>
          <a:endParaRPr lang="ru-RU"/>
        </a:p>
      </dgm:t>
    </dgm:pt>
    <dgm:pt modelId="{FDE370F8-BC54-4EC8-973B-8A7AF4FE0DA1}" type="sibTrans" cxnId="{4F1A1038-3701-42C5-88B1-19BE6BB0CD48}">
      <dgm:prSet/>
      <dgm:spPr/>
      <dgm:t>
        <a:bodyPr/>
        <a:lstStyle/>
        <a:p>
          <a:endParaRPr lang="ru-RU"/>
        </a:p>
      </dgm:t>
    </dgm:pt>
    <dgm:pt modelId="{69AE53D3-F58B-473F-96E4-D21A0CCF9FE8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rgbClr val="C00000"/>
              </a:solidFill>
            </a:rPr>
            <a:t>либо</a:t>
          </a:r>
          <a:r>
            <a:rPr lang="ru-RU" sz="1600" dirty="0" smtClean="0"/>
            <a:t> путём принятия уже существующих компаний под их собственным фирменным наименованием, но с указанием ими своей принадлежности к партнерству и зарегистрированному «общему» товарному знаку/ </a:t>
          </a:r>
          <a:r>
            <a:rPr lang="ru-RU" sz="1600" dirty="0" err="1" smtClean="0"/>
            <a:t>знаку</a:t>
          </a:r>
          <a:r>
            <a:rPr lang="ru-RU" sz="1600" dirty="0" smtClean="0"/>
            <a:t> обслуживания:                                 </a:t>
          </a:r>
          <a:endParaRPr lang="ru-RU" sz="1600" dirty="0"/>
        </a:p>
      </dgm:t>
    </dgm:pt>
    <dgm:pt modelId="{BF728B9A-24A0-4F1C-8BD7-5DC294720D90}" type="parTrans" cxnId="{F87CA59B-FED6-4E80-9CE7-6EAF122FBD4B}">
      <dgm:prSet/>
      <dgm:spPr/>
      <dgm:t>
        <a:bodyPr/>
        <a:lstStyle/>
        <a:p>
          <a:endParaRPr lang="ru-RU"/>
        </a:p>
      </dgm:t>
    </dgm:pt>
    <dgm:pt modelId="{55F5995E-D207-40D5-97FB-8576D62C3E11}" type="sibTrans" cxnId="{F87CA59B-FED6-4E80-9CE7-6EAF122FBD4B}">
      <dgm:prSet/>
      <dgm:spPr/>
      <dgm:t>
        <a:bodyPr/>
        <a:lstStyle/>
        <a:p>
          <a:endParaRPr lang="ru-RU"/>
        </a:p>
      </dgm:t>
    </dgm:pt>
    <dgm:pt modelId="{7214FBDC-AA64-4104-B354-86BBBAD525C9}" type="pres">
      <dgm:prSet presAssocID="{1A451B15-0450-45B6-BD3C-B3E4A493EE33}" presName="outerComposite" presStyleCnt="0">
        <dgm:presLayoutVars>
          <dgm:chMax val="5"/>
          <dgm:dir/>
          <dgm:resizeHandles val="exact"/>
        </dgm:presLayoutVars>
      </dgm:prSet>
      <dgm:spPr/>
    </dgm:pt>
    <dgm:pt modelId="{FB0B1223-7F91-4CF0-AF79-74A06791D766}" type="pres">
      <dgm:prSet presAssocID="{1A451B15-0450-45B6-BD3C-B3E4A493EE33}" presName="dummyMaxCanvas" presStyleCnt="0">
        <dgm:presLayoutVars/>
      </dgm:prSet>
      <dgm:spPr/>
    </dgm:pt>
    <dgm:pt modelId="{E59F40FA-CF52-4D4F-AA6A-6E2B1B7D7733}" type="pres">
      <dgm:prSet presAssocID="{1A451B15-0450-45B6-BD3C-B3E4A493EE3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5BB16-31A7-4EF5-B5B0-73952E2441A4}" type="pres">
      <dgm:prSet presAssocID="{1A451B15-0450-45B6-BD3C-B3E4A493EE3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947E9-2507-4C3E-AAA8-97335B004494}" type="pres">
      <dgm:prSet presAssocID="{1A451B15-0450-45B6-BD3C-B3E4A493EE33}" presName="ThreeNodes_3" presStyleLbl="node1" presStyleIdx="2" presStyleCnt="3" custLinFactNeighborX="-569" custLinFactNeighborY="4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B9FE7-E963-4D9B-B1F2-E01E1377AC74}" type="pres">
      <dgm:prSet presAssocID="{1A451B15-0450-45B6-BD3C-B3E4A493EE3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C9635-6A7A-443E-8F93-CD59816A72D6}" type="pres">
      <dgm:prSet presAssocID="{1A451B15-0450-45B6-BD3C-B3E4A493EE3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C44C7-5262-4A0F-869F-890A2DA28A42}" type="pres">
      <dgm:prSet presAssocID="{1A451B15-0450-45B6-BD3C-B3E4A493EE3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0624B-D47E-45CA-B87C-E15E5EFC1E1D}" type="pres">
      <dgm:prSet presAssocID="{1A451B15-0450-45B6-BD3C-B3E4A493EE3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932E5-9743-4A6E-B757-10E4E864363A}" type="pres">
      <dgm:prSet presAssocID="{1A451B15-0450-45B6-BD3C-B3E4A493EE3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5A9237-690A-418C-BE17-2853B25C42EC}" type="presOf" srcId="{06BD8B99-81A1-413C-B958-D1DA3033A88D}" destId="{97C0624B-D47E-45CA-B87C-E15E5EFC1E1D}" srcOrd="1" destOrd="0" presId="urn:microsoft.com/office/officeart/2005/8/layout/vProcess5"/>
    <dgm:cxn modelId="{4F1A1038-3701-42C5-88B1-19BE6BB0CD48}" srcId="{1A451B15-0450-45B6-BD3C-B3E4A493EE33}" destId="{06BD8B99-81A1-413C-B958-D1DA3033A88D}" srcOrd="1" destOrd="0" parTransId="{C7A7B295-5AB3-4913-8013-BFC572ABB6D1}" sibTransId="{FDE370F8-BC54-4EC8-973B-8A7AF4FE0DA1}"/>
    <dgm:cxn modelId="{F87CA59B-FED6-4E80-9CE7-6EAF122FBD4B}" srcId="{1A451B15-0450-45B6-BD3C-B3E4A493EE33}" destId="{69AE53D3-F58B-473F-96E4-D21A0CCF9FE8}" srcOrd="2" destOrd="0" parTransId="{BF728B9A-24A0-4F1C-8BD7-5DC294720D90}" sibTransId="{55F5995E-D207-40D5-97FB-8576D62C3E11}"/>
    <dgm:cxn modelId="{D0BFB951-2EEE-4B9B-B987-D475F72A37C1}" type="presOf" srcId="{FDE370F8-BC54-4EC8-973B-8A7AF4FE0DA1}" destId="{F39C9635-6A7A-443E-8F93-CD59816A72D6}" srcOrd="0" destOrd="0" presId="urn:microsoft.com/office/officeart/2005/8/layout/vProcess5"/>
    <dgm:cxn modelId="{4746A92A-E2F8-45CE-A32C-F5BDC8737627}" type="presOf" srcId="{69AE53D3-F58B-473F-96E4-D21A0CCF9FE8}" destId="{DD8947E9-2507-4C3E-AAA8-97335B004494}" srcOrd="0" destOrd="0" presId="urn:microsoft.com/office/officeart/2005/8/layout/vProcess5"/>
    <dgm:cxn modelId="{A027821D-E978-4522-9EA1-D6C98902E87A}" type="presOf" srcId="{4259A288-E8B1-4357-9F86-06D8CA18FABF}" destId="{667B9FE7-E963-4D9B-B1F2-E01E1377AC74}" srcOrd="0" destOrd="0" presId="urn:microsoft.com/office/officeart/2005/8/layout/vProcess5"/>
    <dgm:cxn modelId="{767170E2-B5C1-42A6-ABB7-717E59BC8B3D}" type="presOf" srcId="{31017E02-EDB0-4381-8AF2-91DB8A9DF764}" destId="{116C44C7-5262-4A0F-869F-890A2DA28A42}" srcOrd="1" destOrd="0" presId="urn:microsoft.com/office/officeart/2005/8/layout/vProcess5"/>
    <dgm:cxn modelId="{560628FE-1E88-40A8-931E-0E5EE0622DE7}" srcId="{1A451B15-0450-45B6-BD3C-B3E4A493EE33}" destId="{31017E02-EDB0-4381-8AF2-91DB8A9DF764}" srcOrd="0" destOrd="0" parTransId="{165D47F5-E220-4651-AC3D-6CC9F5AA8F55}" sibTransId="{4259A288-E8B1-4357-9F86-06D8CA18FABF}"/>
    <dgm:cxn modelId="{A7060613-0240-431E-999D-452D3B570852}" type="presOf" srcId="{31017E02-EDB0-4381-8AF2-91DB8A9DF764}" destId="{E59F40FA-CF52-4D4F-AA6A-6E2B1B7D7733}" srcOrd="0" destOrd="0" presId="urn:microsoft.com/office/officeart/2005/8/layout/vProcess5"/>
    <dgm:cxn modelId="{C078C1BE-42CD-4B47-BCFA-2D8A2BF579CB}" type="presOf" srcId="{06BD8B99-81A1-413C-B958-D1DA3033A88D}" destId="{1AF5BB16-31A7-4EF5-B5B0-73952E2441A4}" srcOrd="0" destOrd="0" presId="urn:microsoft.com/office/officeart/2005/8/layout/vProcess5"/>
    <dgm:cxn modelId="{CD4AD731-3289-4838-A0EC-F04C8F019DA1}" type="presOf" srcId="{69AE53D3-F58B-473F-96E4-D21A0CCF9FE8}" destId="{D62932E5-9743-4A6E-B757-10E4E864363A}" srcOrd="1" destOrd="0" presId="urn:microsoft.com/office/officeart/2005/8/layout/vProcess5"/>
    <dgm:cxn modelId="{202CF4B3-76DE-4F04-9773-6B97ECD41682}" type="presOf" srcId="{1A451B15-0450-45B6-BD3C-B3E4A493EE33}" destId="{7214FBDC-AA64-4104-B354-86BBBAD525C9}" srcOrd="0" destOrd="0" presId="urn:microsoft.com/office/officeart/2005/8/layout/vProcess5"/>
    <dgm:cxn modelId="{67625901-F307-4914-8594-3FDB5D7818EF}" type="presParOf" srcId="{7214FBDC-AA64-4104-B354-86BBBAD525C9}" destId="{FB0B1223-7F91-4CF0-AF79-74A06791D766}" srcOrd="0" destOrd="0" presId="urn:microsoft.com/office/officeart/2005/8/layout/vProcess5"/>
    <dgm:cxn modelId="{1A45A891-6541-4836-B228-F74D6C4389BF}" type="presParOf" srcId="{7214FBDC-AA64-4104-B354-86BBBAD525C9}" destId="{E59F40FA-CF52-4D4F-AA6A-6E2B1B7D7733}" srcOrd="1" destOrd="0" presId="urn:microsoft.com/office/officeart/2005/8/layout/vProcess5"/>
    <dgm:cxn modelId="{A90D9B90-425F-4C9A-BDDC-9ED7FF7FB95F}" type="presParOf" srcId="{7214FBDC-AA64-4104-B354-86BBBAD525C9}" destId="{1AF5BB16-31A7-4EF5-B5B0-73952E2441A4}" srcOrd="2" destOrd="0" presId="urn:microsoft.com/office/officeart/2005/8/layout/vProcess5"/>
    <dgm:cxn modelId="{709B4859-563F-4634-AC2F-E968FE6BE12C}" type="presParOf" srcId="{7214FBDC-AA64-4104-B354-86BBBAD525C9}" destId="{DD8947E9-2507-4C3E-AAA8-97335B004494}" srcOrd="3" destOrd="0" presId="urn:microsoft.com/office/officeart/2005/8/layout/vProcess5"/>
    <dgm:cxn modelId="{3DE75120-38E0-488D-94ED-37DBE175F7AB}" type="presParOf" srcId="{7214FBDC-AA64-4104-B354-86BBBAD525C9}" destId="{667B9FE7-E963-4D9B-B1F2-E01E1377AC74}" srcOrd="4" destOrd="0" presId="urn:microsoft.com/office/officeart/2005/8/layout/vProcess5"/>
    <dgm:cxn modelId="{A6724B42-EFC1-4A4C-A3E0-743330A5E207}" type="presParOf" srcId="{7214FBDC-AA64-4104-B354-86BBBAD525C9}" destId="{F39C9635-6A7A-443E-8F93-CD59816A72D6}" srcOrd="5" destOrd="0" presId="urn:microsoft.com/office/officeart/2005/8/layout/vProcess5"/>
    <dgm:cxn modelId="{6D00A99A-9FED-447D-A082-DE0DB8892A44}" type="presParOf" srcId="{7214FBDC-AA64-4104-B354-86BBBAD525C9}" destId="{116C44C7-5262-4A0F-869F-890A2DA28A42}" srcOrd="6" destOrd="0" presId="urn:microsoft.com/office/officeart/2005/8/layout/vProcess5"/>
    <dgm:cxn modelId="{8495A92A-C9C8-4053-A46C-56BC15A68D6D}" type="presParOf" srcId="{7214FBDC-AA64-4104-B354-86BBBAD525C9}" destId="{97C0624B-D47E-45CA-B87C-E15E5EFC1E1D}" srcOrd="7" destOrd="0" presId="urn:microsoft.com/office/officeart/2005/8/layout/vProcess5"/>
    <dgm:cxn modelId="{0438B709-F89C-4EFA-B091-E446E63E67C1}" type="presParOf" srcId="{7214FBDC-AA64-4104-B354-86BBBAD525C9}" destId="{D62932E5-9743-4A6E-B757-10E4E864363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F08ADD-4E2D-4F51-95E0-E39318232BFE}" type="doc">
      <dgm:prSet loTypeId="urn:microsoft.com/office/officeart/2005/8/layout/arrow4" loCatId="relationship" qsTypeId="urn:microsoft.com/office/officeart/2005/8/quickstyle/3d8" qsCatId="3D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EDFE0A02-1F80-4FD9-AE0A-912D5B0523D7}">
      <dgm:prSet/>
      <dgm:spPr/>
      <dgm:t>
        <a:bodyPr/>
        <a:lstStyle/>
        <a:p>
          <a:pPr rtl="0"/>
          <a:r>
            <a:rPr lang="ru-RU" b="0" i="0" baseline="0" dirty="0" smtClean="0"/>
            <a:t>Участие в партнёрской сети предполагает безусловное принятие  каждым ее новым членом  обязанности вести бизнес в соответствии со Стандартами альянса </a:t>
          </a:r>
          <a:r>
            <a:rPr lang="en-US" b="1" dirty="0" smtClean="0">
              <a:solidFill>
                <a:srgbClr val="C00000"/>
              </a:solidFill>
            </a:rPr>
            <a:t>Customs &amp; Corporate Lawyers </a:t>
          </a:r>
          <a:endParaRPr lang="ru-RU" b="0" i="0" baseline="0" dirty="0">
            <a:solidFill>
              <a:srgbClr val="C00000"/>
            </a:solidFill>
          </a:endParaRPr>
        </a:p>
      </dgm:t>
    </dgm:pt>
    <dgm:pt modelId="{8688E103-941D-48FB-8239-589D23E36161}" type="parTrans" cxnId="{BB5CA922-FB73-4AFB-B4C3-FA08E4D3FC09}">
      <dgm:prSet/>
      <dgm:spPr/>
      <dgm:t>
        <a:bodyPr/>
        <a:lstStyle/>
        <a:p>
          <a:endParaRPr lang="ru-RU"/>
        </a:p>
      </dgm:t>
    </dgm:pt>
    <dgm:pt modelId="{D6AC2350-FC1B-4498-A565-8AC8C4E807E3}" type="sibTrans" cxnId="{BB5CA922-FB73-4AFB-B4C3-FA08E4D3FC09}">
      <dgm:prSet/>
      <dgm:spPr/>
      <dgm:t>
        <a:bodyPr/>
        <a:lstStyle/>
        <a:p>
          <a:endParaRPr lang="ru-RU"/>
        </a:p>
      </dgm:t>
    </dgm:pt>
    <dgm:pt modelId="{1D5D0A69-D64B-47E8-A8C1-0025308C8256}" type="pres">
      <dgm:prSet presAssocID="{83F08ADD-4E2D-4F51-95E0-E39318232BF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24F6A7-8708-4E1D-9032-5C6273E0DE39}" type="pres">
      <dgm:prSet presAssocID="{EDFE0A02-1F80-4FD9-AE0A-912D5B0523D7}" presName="upArrow" presStyleLbl="node1" presStyleIdx="0" presStyleCnt="1"/>
      <dgm:spPr/>
    </dgm:pt>
    <dgm:pt modelId="{800B99B6-D325-4D1D-8AE0-240426EFA011}" type="pres">
      <dgm:prSet presAssocID="{EDFE0A02-1F80-4FD9-AE0A-912D5B0523D7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DDD702-FC2E-4267-8655-4520A30D7AAC}" type="presOf" srcId="{83F08ADD-4E2D-4F51-95E0-E39318232BFE}" destId="{1D5D0A69-D64B-47E8-A8C1-0025308C8256}" srcOrd="0" destOrd="0" presId="urn:microsoft.com/office/officeart/2005/8/layout/arrow4"/>
    <dgm:cxn modelId="{BB5CA922-FB73-4AFB-B4C3-FA08E4D3FC09}" srcId="{83F08ADD-4E2D-4F51-95E0-E39318232BFE}" destId="{EDFE0A02-1F80-4FD9-AE0A-912D5B0523D7}" srcOrd="0" destOrd="0" parTransId="{8688E103-941D-48FB-8239-589D23E36161}" sibTransId="{D6AC2350-FC1B-4498-A565-8AC8C4E807E3}"/>
    <dgm:cxn modelId="{B23B57AD-E735-43A8-A3CF-25BE63C65555}" type="presOf" srcId="{EDFE0A02-1F80-4FD9-AE0A-912D5B0523D7}" destId="{800B99B6-D325-4D1D-8AE0-240426EFA011}" srcOrd="0" destOrd="0" presId="urn:microsoft.com/office/officeart/2005/8/layout/arrow4"/>
    <dgm:cxn modelId="{7C31C65D-78D2-428E-8FCE-2447136D6867}" type="presParOf" srcId="{1D5D0A69-D64B-47E8-A8C1-0025308C8256}" destId="{7424F6A7-8708-4E1D-9032-5C6273E0DE39}" srcOrd="0" destOrd="0" presId="urn:microsoft.com/office/officeart/2005/8/layout/arrow4"/>
    <dgm:cxn modelId="{F7950388-46E1-4F19-9D38-90B7D7ECCF8C}" type="presParOf" srcId="{1D5D0A69-D64B-47E8-A8C1-0025308C8256}" destId="{800B99B6-D325-4D1D-8AE0-240426EFA011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678D27-BC20-45C5-8C8C-9D13019F4F19}" type="doc">
      <dgm:prSet loTypeId="urn:microsoft.com/office/officeart/2005/8/layout/process4" loCatId="process" qsTypeId="urn:microsoft.com/office/officeart/2005/8/quickstyle/3d6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D5F13D8-BCE5-4A23-B15A-973F58BCE403}">
      <dgm:prSet custT="1"/>
      <dgm:spPr/>
      <dgm:t>
        <a:bodyPr/>
        <a:lstStyle/>
        <a:p>
          <a:pPr rtl="0"/>
          <a:r>
            <a:rPr lang="ru-RU" sz="2400" dirty="0" smtClean="0"/>
            <a:t>Для партнёров мы предоставляем все необходимые элементы для развития успешного юридического бизнеса в виде</a:t>
          </a:r>
        </a:p>
        <a:p>
          <a:pPr rtl="0"/>
          <a:r>
            <a:rPr lang="ru-RU" sz="3200" dirty="0" smtClean="0"/>
            <a:t> </a:t>
          </a:r>
          <a:r>
            <a:rPr lang="ru-RU" sz="3200" dirty="0" smtClean="0">
              <a:solidFill>
                <a:srgbClr val="C00000"/>
              </a:solidFill>
            </a:rPr>
            <a:t>единого </a:t>
          </a:r>
          <a:r>
            <a:rPr lang="ru-RU" sz="3200" dirty="0" err="1" smtClean="0">
              <a:solidFill>
                <a:srgbClr val="C00000"/>
              </a:solidFill>
            </a:rPr>
            <a:t>бизнес-пакета</a:t>
          </a:r>
          <a:endParaRPr lang="ru-RU" sz="2400" dirty="0" smtClean="0"/>
        </a:p>
        <a:p>
          <a:r>
            <a:rPr lang="ru-RU" sz="2400" dirty="0" smtClean="0"/>
            <a:t>Все элементы прошли проверку делом и доказали свою эффективность. Каждый элемент постоянно развивается: учитываются пожелания партнёров, внедряются новые технологии и т.п. </a:t>
          </a:r>
          <a:r>
            <a:rPr lang="ru-RU" sz="2000" dirty="0" smtClean="0"/>
            <a:t>В частности, в состав </a:t>
          </a:r>
          <a:r>
            <a:rPr lang="ru-RU" sz="2000" dirty="0" err="1" smtClean="0"/>
            <a:t>бизнес-пакета</a:t>
          </a:r>
          <a:r>
            <a:rPr lang="ru-RU" sz="2000" dirty="0" smtClean="0"/>
            <a:t> партнёра входят:</a:t>
          </a:r>
          <a:endParaRPr lang="ru-RU" sz="20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8A3E7A9C-02F1-46EB-B455-869AE9479776}" type="sibTrans" cxnId="{531BD637-0504-4221-8674-F5AC716CE89A}">
      <dgm:prSet/>
      <dgm:spPr/>
      <dgm:t>
        <a:bodyPr/>
        <a:lstStyle/>
        <a:p>
          <a:endParaRPr lang="ru-RU"/>
        </a:p>
      </dgm:t>
    </dgm:pt>
    <dgm:pt modelId="{B6015BD3-C764-41A8-8DB0-FC089470D6AF}" type="parTrans" cxnId="{531BD637-0504-4221-8674-F5AC716CE89A}">
      <dgm:prSet/>
      <dgm:spPr/>
      <dgm:t>
        <a:bodyPr/>
        <a:lstStyle/>
        <a:p>
          <a:endParaRPr lang="ru-RU"/>
        </a:p>
      </dgm:t>
    </dgm:pt>
    <dgm:pt modelId="{60F1B471-82F9-428B-A3D4-87D624EA4375}">
      <dgm:prSet custT="1"/>
      <dgm:spPr/>
      <dgm:t>
        <a:bodyPr/>
        <a:lstStyle/>
        <a:p>
          <a:r>
            <a:rPr lang="ru-RU" sz="1400" dirty="0" smtClean="0"/>
            <a:t>Бренд-бук с техническими требованиями (стандартами) 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AF76CDF2-C2DA-482A-B830-2ADC7C9790D5}" type="parTrans" cxnId="{84B1DBD2-7B14-487D-BBAA-2AE8AB226B02}">
      <dgm:prSet/>
      <dgm:spPr/>
      <dgm:t>
        <a:bodyPr/>
        <a:lstStyle/>
        <a:p>
          <a:endParaRPr lang="ru-RU"/>
        </a:p>
      </dgm:t>
    </dgm:pt>
    <dgm:pt modelId="{2B65FC8C-623F-4994-9E0A-3BA9524EEAC2}" type="sibTrans" cxnId="{84B1DBD2-7B14-487D-BBAA-2AE8AB226B02}">
      <dgm:prSet/>
      <dgm:spPr/>
      <dgm:t>
        <a:bodyPr/>
        <a:lstStyle/>
        <a:p>
          <a:endParaRPr lang="ru-RU"/>
        </a:p>
      </dgm:t>
    </dgm:pt>
    <dgm:pt modelId="{6CBEFCBF-C12F-4884-A644-3F7EA1CB63BC}">
      <dgm:prSet custT="1"/>
      <dgm:spPr/>
      <dgm:t>
        <a:bodyPr/>
        <a:lstStyle/>
        <a:p>
          <a:r>
            <a:rPr lang="ru-RU" sz="1400" dirty="0" smtClean="0"/>
            <a:t>Рекомендации  и стандарты по маркетингу и рекламе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D411605C-5F90-435C-AF5D-9665B4BF9B46}" type="parTrans" cxnId="{1D361D5D-0413-418E-9858-845A13AA39BE}">
      <dgm:prSet/>
      <dgm:spPr/>
      <dgm:t>
        <a:bodyPr/>
        <a:lstStyle/>
        <a:p>
          <a:endParaRPr lang="ru-RU"/>
        </a:p>
      </dgm:t>
    </dgm:pt>
    <dgm:pt modelId="{C46D4859-8D94-48E7-A4EC-A28A1233FBAF}" type="sibTrans" cxnId="{1D361D5D-0413-418E-9858-845A13AA39BE}">
      <dgm:prSet/>
      <dgm:spPr/>
      <dgm:t>
        <a:bodyPr/>
        <a:lstStyle/>
        <a:p>
          <a:endParaRPr lang="ru-RU"/>
        </a:p>
      </dgm:t>
    </dgm:pt>
    <dgm:pt modelId="{76CCE50E-EE1F-497F-AABF-E0D3B9E41729}">
      <dgm:prSet custT="1"/>
      <dgm:spPr/>
      <dgm:t>
        <a:bodyPr/>
        <a:lstStyle/>
        <a:p>
          <a:r>
            <a:rPr lang="ru-RU" sz="1400" dirty="0" smtClean="0"/>
            <a:t>Образцы типовых документов с инструкциями по работе 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D8F1F69B-BFB9-4B99-B0C2-B76A66FECD04}" type="parTrans" cxnId="{5E0C0007-62CD-4059-9C13-E962A8D8CA2B}">
      <dgm:prSet/>
      <dgm:spPr/>
      <dgm:t>
        <a:bodyPr/>
        <a:lstStyle/>
        <a:p>
          <a:endParaRPr lang="ru-RU"/>
        </a:p>
      </dgm:t>
    </dgm:pt>
    <dgm:pt modelId="{30FF6367-6DA4-427C-B450-DE1EC8C50EC4}" type="sibTrans" cxnId="{5E0C0007-62CD-4059-9C13-E962A8D8CA2B}">
      <dgm:prSet/>
      <dgm:spPr/>
      <dgm:t>
        <a:bodyPr/>
        <a:lstStyle/>
        <a:p>
          <a:endParaRPr lang="ru-RU"/>
        </a:p>
      </dgm:t>
    </dgm:pt>
    <dgm:pt modelId="{48097641-1917-4C66-A2BF-4F15D33A4B72}">
      <dgm:prSet custT="1"/>
      <dgm:spPr/>
      <dgm:t>
        <a:bodyPr/>
        <a:lstStyle/>
        <a:p>
          <a:r>
            <a:rPr lang="ru-RU" sz="1400" dirty="0" smtClean="0"/>
            <a:t>Размещение информации о компании на сайте сети </a:t>
          </a:r>
          <a:r>
            <a:rPr lang="ru-RU" sz="1400" b="1" dirty="0" err="1" smtClean="0"/>
            <a:t>Customs</a:t>
          </a:r>
          <a:r>
            <a:rPr lang="ru-RU" sz="1400" b="1" dirty="0" smtClean="0"/>
            <a:t> &amp; </a:t>
          </a:r>
          <a:r>
            <a:rPr lang="ru-RU" sz="1400" b="1" dirty="0" err="1" smtClean="0"/>
            <a:t>Corporate</a:t>
          </a:r>
          <a:r>
            <a:rPr lang="ru-RU" sz="1400" b="1" dirty="0" smtClean="0"/>
            <a:t> </a:t>
          </a:r>
          <a:r>
            <a:rPr lang="ru-RU" sz="1400" b="1" dirty="0" err="1" smtClean="0"/>
            <a:t>Lawyers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701A39B3-2DF7-45BE-B463-31546848855B}" type="parTrans" cxnId="{4BE6BDF0-E4CA-412E-91B1-FB4AF0144BDB}">
      <dgm:prSet/>
      <dgm:spPr/>
      <dgm:t>
        <a:bodyPr/>
        <a:lstStyle/>
        <a:p>
          <a:endParaRPr lang="ru-RU"/>
        </a:p>
      </dgm:t>
    </dgm:pt>
    <dgm:pt modelId="{F02CC7EF-A832-4D52-8CCD-42067799230C}" type="sibTrans" cxnId="{4BE6BDF0-E4CA-412E-91B1-FB4AF0144BDB}">
      <dgm:prSet/>
      <dgm:spPr/>
      <dgm:t>
        <a:bodyPr/>
        <a:lstStyle/>
        <a:p>
          <a:endParaRPr lang="ru-RU"/>
        </a:p>
      </dgm:t>
    </dgm:pt>
    <dgm:pt modelId="{7A7D9ACD-2BB9-4D57-A252-35036E2F3179}">
      <dgm:prSet custT="1"/>
      <dgm:spPr/>
      <dgm:t>
        <a:bodyPr/>
        <a:lstStyle/>
        <a:p>
          <a:pPr rtl="0"/>
          <a:r>
            <a:rPr lang="ru-RU" sz="1400" dirty="0" smtClean="0"/>
            <a:t>Доступ к общей клиентской базе </a:t>
          </a:r>
          <a:r>
            <a:rPr lang="ru-RU" sz="1400" b="1" dirty="0" err="1" smtClean="0"/>
            <a:t>Customs</a:t>
          </a:r>
          <a:r>
            <a:rPr lang="ru-RU" sz="1400" b="1" dirty="0" smtClean="0"/>
            <a:t> &amp; </a:t>
          </a:r>
          <a:r>
            <a:rPr lang="ru-RU" sz="1400" b="1" dirty="0" err="1" smtClean="0"/>
            <a:t>Corporate</a:t>
          </a:r>
          <a:r>
            <a:rPr lang="ru-RU" sz="1400" b="1" dirty="0" smtClean="0"/>
            <a:t> </a:t>
          </a:r>
          <a:r>
            <a:rPr lang="ru-RU" sz="1400" b="1" dirty="0" err="1" smtClean="0"/>
            <a:t>Lawyers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BAB793B9-EA03-42A2-B3E7-3D4D1783F9FA}" type="parTrans" cxnId="{49F301EE-5D1B-4D06-9C06-6D61924B3699}">
      <dgm:prSet/>
      <dgm:spPr/>
      <dgm:t>
        <a:bodyPr/>
        <a:lstStyle/>
        <a:p>
          <a:endParaRPr lang="ru-RU"/>
        </a:p>
      </dgm:t>
    </dgm:pt>
    <dgm:pt modelId="{4067DCCB-B305-425A-884F-95F86D8F0E2A}" type="sibTrans" cxnId="{49F301EE-5D1B-4D06-9C06-6D61924B3699}">
      <dgm:prSet/>
      <dgm:spPr/>
      <dgm:t>
        <a:bodyPr/>
        <a:lstStyle/>
        <a:p>
          <a:endParaRPr lang="ru-RU"/>
        </a:p>
      </dgm:t>
    </dgm:pt>
    <dgm:pt modelId="{C573D575-BBCA-46D7-90B0-C1D3925EF581}" type="pres">
      <dgm:prSet presAssocID="{4C678D27-BC20-45C5-8C8C-9D13019F4F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B69003-E14A-47FE-A1BD-DE7234E38AFC}" type="pres">
      <dgm:prSet presAssocID="{BD5F13D8-BCE5-4A23-B15A-973F58BCE403}" presName="boxAndChildren" presStyleCnt="0"/>
      <dgm:spPr/>
    </dgm:pt>
    <dgm:pt modelId="{45684F2B-9897-42F5-BF22-031B29D58B05}" type="pres">
      <dgm:prSet presAssocID="{BD5F13D8-BCE5-4A23-B15A-973F58BCE403}" presName="parentTextBox" presStyleLbl="node1" presStyleIdx="0" presStyleCnt="1"/>
      <dgm:spPr/>
      <dgm:t>
        <a:bodyPr/>
        <a:lstStyle/>
        <a:p>
          <a:endParaRPr lang="ru-RU"/>
        </a:p>
      </dgm:t>
    </dgm:pt>
    <dgm:pt modelId="{91BA72A9-E053-4CF9-9893-93093989B431}" type="pres">
      <dgm:prSet presAssocID="{BD5F13D8-BCE5-4A23-B15A-973F58BCE403}" presName="entireBox" presStyleLbl="node1" presStyleIdx="0" presStyleCnt="1"/>
      <dgm:spPr/>
      <dgm:t>
        <a:bodyPr/>
        <a:lstStyle/>
        <a:p>
          <a:endParaRPr lang="ru-RU"/>
        </a:p>
      </dgm:t>
    </dgm:pt>
    <dgm:pt modelId="{30B15CB8-B1E8-445D-9F3C-2DCE02D359FF}" type="pres">
      <dgm:prSet presAssocID="{BD5F13D8-BCE5-4A23-B15A-973F58BCE403}" presName="descendantBox" presStyleCnt="0"/>
      <dgm:spPr/>
    </dgm:pt>
    <dgm:pt modelId="{BA74E728-8257-41E5-8355-0A9542A60856}" type="pres">
      <dgm:prSet presAssocID="{60F1B471-82F9-428B-A3D4-87D624EA4375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1D57C-D346-4603-93AC-B706E44CE396}" type="pres">
      <dgm:prSet presAssocID="{6CBEFCBF-C12F-4884-A644-3F7EA1CB63BC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0FD24-57E0-4D26-B0C9-A5F399D2E1FC}" type="pres">
      <dgm:prSet presAssocID="{76CCE50E-EE1F-497F-AABF-E0D3B9E41729}" presName="childTextBox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8D99F-D800-41AD-B5C9-AFBC63388809}" type="pres">
      <dgm:prSet presAssocID="{48097641-1917-4C66-A2BF-4F15D33A4B72}" presName="childTextBox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D1F93-CCD7-49EB-9A70-7EC836575CBF}" type="pres">
      <dgm:prSet presAssocID="{7A7D9ACD-2BB9-4D57-A252-35036E2F3179}" presName="childTextBox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08572A-F65D-4F87-9291-127C7BF90088}" type="presOf" srcId="{BD5F13D8-BCE5-4A23-B15A-973F58BCE403}" destId="{91BA72A9-E053-4CF9-9893-93093989B431}" srcOrd="1" destOrd="0" presId="urn:microsoft.com/office/officeart/2005/8/layout/process4"/>
    <dgm:cxn modelId="{4BE6BDF0-E4CA-412E-91B1-FB4AF0144BDB}" srcId="{BD5F13D8-BCE5-4A23-B15A-973F58BCE403}" destId="{48097641-1917-4C66-A2BF-4F15D33A4B72}" srcOrd="3" destOrd="0" parTransId="{701A39B3-2DF7-45BE-B463-31546848855B}" sibTransId="{F02CC7EF-A832-4D52-8CCD-42067799230C}"/>
    <dgm:cxn modelId="{C3E22810-281C-469F-842A-A965C86D1B96}" type="presOf" srcId="{4C678D27-BC20-45C5-8C8C-9D13019F4F19}" destId="{C573D575-BBCA-46D7-90B0-C1D3925EF581}" srcOrd="0" destOrd="0" presId="urn:microsoft.com/office/officeart/2005/8/layout/process4"/>
    <dgm:cxn modelId="{531BD637-0504-4221-8674-F5AC716CE89A}" srcId="{4C678D27-BC20-45C5-8C8C-9D13019F4F19}" destId="{BD5F13D8-BCE5-4A23-B15A-973F58BCE403}" srcOrd="0" destOrd="0" parTransId="{B6015BD3-C764-41A8-8DB0-FC089470D6AF}" sibTransId="{8A3E7A9C-02F1-46EB-B455-869AE9479776}"/>
    <dgm:cxn modelId="{1D361D5D-0413-418E-9858-845A13AA39BE}" srcId="{BD5F13D8-BCE5-4A23-B15A-973F58BCE403}" destId="{6CBEFCBF-C12F-4884-A644-3F7EA1CB63BC}" srcOrd="1" destOrd="0" parTransId="{D411605C-5F90-435C-AF5D-9665B4BF9B46}" sibTransId="{C46D4859-8D94-48E7-A4EC-A28A1233FBAF}"/>
    <dgm:cxn modelId="{FB9A34B8-9789-4189-97E1-949ED85CFDD8}" type="presOf" srcId="{60F1B471-82F9-428B-A3D4-87D624EA4375}" destId="{BA74E728-8257-41E5-8355-0A9542A60856}" srcOrd="0" destOrd="0" presId="urn:microsoft.com/office/officeart/2005/8/layout/process4"/>
    <dgm:cxn modelId="{49F301EE-5D1B-4D06-9C06-6D61924B3699}" srcId="{BD5F13D8-BCE5-4A23-B15A-973F58BCE403}" destId="{7A7D9ACD-2BB9-4D57-A252-35036E2F3179}" srcOrd="4" destOrd="0" parTransId="{BAB793B9-EA03-42A2-B3E7-3D4D1783F9FA}" sibTransId="{4067DCCB-B305-425A-884F-95F86D8F0E2A}"/>
    <dgm:cxn modelId="{D6415D9D-EC6D-4F7E-92DF-5830ED213031}" type="presOf" srcId="{6CBEFCBF-C12F-4884-A644-3F7EA1CB63BC}" destId="{1381D57C-D346-4603-93AC-B706E44CE396}" srcOrd="0" destOrd="0" presId="urn:microsoft.com/office/officeart/2005/8/layout/process4"/>
    <dgm:cxn modelId="{84B1DBD2-7B14-487D-BBAA-2AE8AB226B02}" srcId="{BD5F13D8-BCE5-4A23-B15A-973F58BCE403}" destId="{60F1B471-82F9-428B-A3D4-87D624EA4375}" srcOrd="0" destOrd="0" parTransId="{AF76CDF2-C2DA-482A-B830-2ADC7C9790D5}" sibTransId="{2B65FC8C-623F-4994-9E0A-3BA9524EEAC2}"/>
    <dgm:cxn modelId="{6C7BB575-2B37-4339-A5AA-80CA89B20B9B}" type="presOf" srcId="{48097641-1917-4C66-A2BF-4F15D33A4B72}" destId="{58A8D99F-D800-41AD-B5C9-AFBC63388809}" srcOrd="0" destOrd="0" presId="urn:microsoft.com/office/officeart/2005/8/layout/process4"/>
    <dgm:cxn modelId="{40468B6F-C6F9-4957-AF5C-CE00144BCA5E}" type="presOf" srcId="{BD5F13D8-BCE5-4A23-B15A-973F58BCE403}" destId="{45684F2B-9897-42F5-BF22-031B29D58B05}" srcOrd="0" destOrd="0" presId="urn:microsoft.com/office/officeart/2005/8/layout/process4"/>
    <dgm:cxn modelId="{9B2DBA58-FD09-44F3-A0B5-2A98E8FDDA01}" type="presOf" srcId="{7A7D9ACD-2BB9-4D57-A252-35036E2F3179}" destId="{836D1F93-CCD7-49EB-9A70-7EC836575CBF}" srcOrd="0" destOrd="0" presId="urn:microsoft.com/office/officeart/2005/8/layout/process4"/>
    <dgm:cxn modelId="{5E0C0007-62CD-4059-9C13-E962A8D8CA2B}" srcId="{BD5F13D8-BCE5-4A23-B15A-973F58BCE403}" destId="{76CCE50E-EE1F-497F-AABF-E0D3B9E41729}" srcOrd="2" destOrd="0" parTransId="{D8F1F69B-BFB9-4B99-B0C2-B76A66FECD04}" sibTransId="{30FF6367-6DA4-427C-B450-DE1EC8C50EC4}"/>
    <dgm:cxn modelId="{D15E53A6-6130-484A-BE58-E28A06E284FA}" type="presOf" srcId="{76CCE50E-EE1F-497F-AABF-E0D3B9E41729}" destId="{93B0FD24-57E0-4D26-B0C9-A5F399D2E1FC}" srcOrd="0" destOrd="0" presId="urn:microsoft.com/office/officeart/2005/8/layout/process4"/>
    <dgm:cxn modelId="{72E612FD-6205-4105-9651-EDA78E205967}" type="presParOf" srcId="{C573D575-BBCA-46D7-90B0-C1D3925EF581}" destId="{87B69003-E14A-47FE-A1BD-DE7234E38AFC}" srcOrd="0" destOrd="0" presId="urn:microsoft.com/office/officeart/2005/8/layout/process4"/>
    <dgm:cxn modelId="{BA5AC808-04B2-4BB4-98A6-456F021FC473}" type="presParOf" srcId="{87B69003-E14A-47FE-A1BD-DE7234E38AFC}" destId="{45684F2B-9897-42F5-BF22-031B29D58B05}" srcOrd="0" destOrd="0" presId="urn:microsoft.com/office/officeart/2005/8/layout/process4"/>
    <dgm:cxn modelId="{41F81CDE-B1A8-4F24-AA9D-94FB6965199B}" type="presParOf" srcId="{87B69003-E14A-47FE-A1BD-DE7234E38AFC}" destId="{91BA72A9-E053-4CF9-9893-93093989B431}" srcOrd="1" destOrd="0" presId="urn:microsoft.com/office/officeart/2005/8/layout/process4"/>
    <dgm:cxn modelId="{6354DD37-2366-4570-A2CC-7049D91555CD}" type="presParOf" srcId="{87B69003-E14A-47FE-A1BD-DE7234E38AFC}" destId="{30B15CB8-B1E8-445D-9F3C-2DCE02D359FF}" srcOrd="2" destOrd="0" presId="urn:microsoft.com/office/officeart/2005/8/layout/process4"/>
    <dgm:cxn modelId="{C7C0A814-C1A2-4E10-B655-10AC63BF0F61}" type="presParOf" srcId="{30B15CB8-B1E8-445D-9F3C-2DCE02D359FF}" destId="{BA74E728-8257-41E5-8355-0A9542A60856}" srcOrd="0" destOrd="0" presId="urn:microsoft.com/office/officeart/2005/8/layout/process4"/>
    <dgm:cxn modelId="{A2C2555C-03E4-49EF-B542-05B0FE510B35}" type="presParOf" srcId="{30B15CB8-B1E8-445D-9F3C-2DCE02D359FF}" destId="{1381D57C-D346-4603-93AC-B706E44CE396}" srcOrd="1" destOrd="0" presId="urn:microsoft.com/office/officeart/2005/8/layout/process4"/>
    <dgm:cxn modelId="{4966D09D-6022-4CFA-BE8E-0FF54C3F7041}" type="presParOf" srcId="{30B15CB8-B1E8-445D-9F3C-2DCE02D359FF}" destId="{93B0FD24-57E0-4D26-B0C9-A5F399D2E1FC}" srcOrd="2" destOrd="0" presId="urn:microsoft.com/office/officeart/2005/8/layout/process4"/>
    <dgm:cxn modelId="{81A3C989-5712-4EEC-A705-CBE8A1BD0AEE}" type="presParOf" srcId="{30B15CB8-B1E8-445D-9F3C-2DCE02D359FF}" destId="{58A8D99F-D800-41AD-B5C9-AFBC63388809}" srcOrd="3" destOrd="0" presId="urn:microsoft.com/office/officeart/2005/8/layout/process4"/>
    <dgm:cxn modelId="{7F196EA0-F2CE-489B-B7A5-529BBE13CA57}" type="presParOf" srcId="{30B15CB8-B1E8-445D-9F3C-2DCE02D359FF}" destId="{836D1F93-CCD7-49EB-9A70-7EC836575CBF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678D27-BC20-45C5-8C8C-9D13019F4F19}" type="doc">
      <dgm:prSet loTypeId="urn:microsoft.com/office/officeart/2005/8/layout/radial3" loCatId="relationship" qsTypeId="urn:microsoft.com/office/officeart/2005/8/quickstyle/3d6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9D0C5A8-6C9C-408D-A727-3FECC287B71F}">
      <dgm:prSet custT="1"/>
      <dgm:spPr/>
      <dgm:t>
        <a:bodyPr/>
        <a:lstStyle/>
        <a:p>
          <a:r>
            <a:rPr lang="ru-RU" sz="2800" dirty="0" smtClean="0"/>
            <a:t>Принятию в состав </a:t>
          </a:r>
          <a:r>
            <a:rPr lang="ru-RU" sz="3600" b="1" dirty="0" err="1" smtClean="0">
              <a:solidFill>
                <a:srgbClr val="C00000"/>
              </a:solidFill>
            </a:rPr>
            <a:t>Customs</a:t>
          </a:r>
          <a:r>
            <a:rPr lang="ru-RU" sz="3600" b="1" dirty="0" smtClean="0">
              <a:solidFill>
                <a:srgbClr val="C00000"/>
              </a:solidFill>
            </a:rPr>
            <a:t> &amp; </a:t>
          </a:r>
          <a:r>
            <a:rPr lang="ru-RU" sz="3600" b="1" dirty="0" err="1" smtClean="0">
              <a:solidFill>
                <a:srgbClr val="C00000"/>
              </a:solidFill>
            </a:rPr>
            <a:t>Corporate</a:t>
          </a:r>
          <a:r>
            <a:rPr lang="ru-RU" sz="3600" b="1" dirty="0" smtClean="0">
              <a:solidFill>
                <a:srgbClr val="C00000"/>
              </a:solidFill>
            </a:rPr>
            <a:t> </a:t>
          </a:r>
          <a:r>
            <a:rPr lang="ru-RU" sz="3600" b="1" dirty="0" err="1" smtClean="0">
              <a:solidFill>
                <a:srgbClr val="C00000"/>
              </a:solidFill>
            </a:rPr>
            <a:t>Lawyers</a:t>
          </a:r>
          <a:r>
            <a:rPr lang="ru-RU" sz="3600" dirty="0" smtClean="0">
              <a:solidFill>
                <a:srgbClr val="C00000"/>
              </a:solidFill>
            </a:rPr>
            <a:t> </a:t>
          </a:r>
        </a:p>
        <a:p>
          <a:r>
            <a:rPr lang="ru-RU" sz="2800" dirty="0" smtClean="0"/>
            <a:t>всегда предшествуют:</a:t>
          </a:r>
          <a:endParaRPr lang="ru-RU" sz="2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73A252C5-C351-4FCB-BF29-1808B73BC778}" type="parTrans" cxnId="{3FC8030D-3B23-4A05-83DA-6B330DA46A2E}">
      <dgm:prSet/>
      <dgm:spPr/>
      <dgm:t>
        <a:bodyPr/>
        <a:lstStyle/>
        <a:p>
          <a:endParaRPr lang="ru-RU"/>
        </a:p>
      </dgm:t>
    </dgm:pt>
    <dgm:pt modelId="{F1985AC1-DA36-4240-96DE-19BB7A359BCA}" type="sibTrans" cxnId="{3FC8030D-3B23-4A05-83DA-6B330DA46A2E}">
      <dgm:prSet/>
      <dgm:spPr/>
      <dgm:t>
        <a:bodyPr/>
        <a:lstStyle/>
        <a:p>
          <a:endParaRPr lang="ru-RU"/>
        </a:p>
      </dgm:t>
    </dgm:pt>
    <dgm:pt modelId="{07B1BC8B-E45D-42AD-A633-D6520EC5A37B}">
      <dgm:prSet custT="1"/>
      <dgm:spPr/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изучение репутации </a:t>
          </a:r>
          <a:r>
            <a:rPr lang="ru-RU" sz="1800" dirty="0" smtClean="0"/>
            <a:t>фирмы-кандидата на региональном юридическом рынке услуг</a:t>
          </a:r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B947CCA9-CEB3-47D3-AE06-A0D0F6416EA8}" type="parTrans" cxnId="{31F9B239-6503-4F88-9899-6352E4E382F9}">
      <dgm:prSet/>
      <dgm:spPr/>
      <dgm:t>
        <a:bodyPr/>
        <a:lstStyle/>
        <a:p>
          <a:endParaRPr lang="ru-RU"/>
        </a:p>
      </dgm:t>
    </dgm:pt>
    <dgm:pt modelId="{8134A915-E2A5-4775-B72E-C6ABF46F3386}" type="sibTrans" cxnId="{31F9B239-6503-4F88-9899-6352E4E382F9}">
      <dgm:prSet/>
      <dgm:spPr/>
      <dgm:t>
        <a:bodyPr/>
        <a:lstStyle/>
        <a:p>
          <a:endParaRPr lang="ru-RU"/>
        </a:p>
      </dgm:t>
    </dgm:pt>
    <dgm:pt modelId="{0B22A4BE-5517-455A-BEF7-A20561C07AC5}">
      <dgm:prSet custT="1"/>
      <dgm:spPr/>
      <dgm:t>
        <a:bodyPr/>
        <a:lstStyle/>
        <a:p>
          <a:r>
            <a:rPr lang="ru-RU" sz="1600" dirty="0" smtClean="0"/>
            <a:t>инспекционный визит представителя </a:t>
          </a:r>
          <a:r>
            <a:rPr lang="ru-RU" sz="1600" b="1" dirty="0" smtClean="0">
              <a:solidFill>
                <a:srgbClr val="C00000"/>
              </a:solidFill>
            </a:rPr>
            <a:t>сети </a:t>
          </a:r>
          <a:r>
            <a:rPr lang="ru-RU" sz="1600" dirty="0" smtClean="0"/>
            <a:t>в офис фирмы-кандидата</a:t>
          </a:r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4D593500-895D-43E7-B850-0E14BA2505F2}" type="parTrans" cxnId="{A54BEEC0-E8CE-4222-B3B4-7D47BCA89699}">
      <dgm:prSet/>
      <dgm:spPr/>
      <dgm:t>
        <a:bodyPr/>
        <a:lstStyle/>
        <a:p>
          <a:endParaRPr lang="ru-RU"/>
        </a:p>
      </dgm:t>
    </dgm:pt>
    <dgm:pt modelId="{585006E5-2DE8-4886-8C95-10051B5C62AD}" type="sibTrans" cxnId="{A54BEEC0-E8CE-4222-B3B4-7D47BCA89699}">
      <dgm:prSet/>
      <dgm:spPr/>
      <dgm:t>
        <a:bodyPr/>
        <a:lstStyle/>
        <a:p>
          <a:endParaRPr lang="ru-RU"/>
        </a:p>
      </dgm:t>
    </dgm:pt>
    <dgm:pt modelId="{6A748353-BDBC-431E-A57D-AF915E6821B6}">
      <dgm:prSet custT="1"/>
      <dgm:spPr/>
      <dgm:t>
        <a:bodyPr/>
        <a:lstStyle/>
        <a:p>
          <a:r>
            <a:rPr lang="ru-RU" sz="1400" dirty="0" smtClean="0"/>
            <a:t>Переговоры  с руководителями </a:t>
          </a:r>
          <a:r>
            <a:rPr lang="ru-RU" sz="1400" dirty="0" smtClean="0">
              <a:solidFill>
                <a:srgbClr val="C00000"/>
              </a:solidFill>
            </a:rPr>
            <a:t>фирмы-кандидата </a:t>
          </a:r>
          <a:r>
            <a:rPr lang="ru-RU" sz="1400" dirty="0" smtClean="0"/>
            <a:t> и консультации со всеми компаниями-членами альянса 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5E37FCDD-E741-481F-AEF8-45E09DDB8F96}" type="parTrans" cxnId="{4EBE8732-3BA6-45D4-A5D7-0D43DBAA15A7}">
      <dgm:prSet/>
      <dgm:spPr/>
      <dgm:t>
        <a:bodyPr/>
        <a:lstStyle/>
        <a:p>
          <a:endParaRPr lang="ru-RU"/>
        </a:p>
      </dgm:t>
    </dgm:pt>
    <dgm:pt modelId="{2877AA2E-91DF-4581-9E55-026BAEA85091}" type="sibTrans" cxnId="{4EBE8732-3BA6-45D4-A5D7-0D43DBAA15A7}">
      <dgm:prSet/>
      <dgm:spPr/>
      <dgm:t>
        <a:bodyPr/>
        <a:lstStyle/>
        <a:p>
          <a:endParaRPr lang="ru-RU"/>
        </a:p>
      </dgm:t>
    </dgm:pt>
    <dgm:pt modelId="{1378162F-1C79-4D45-99DB-C78722DE95D5}" type="pres">
      <dgm:prSet presAssocID="{4C678D27-BC20-45C5-8C8C-9D13019F4F1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2D48DE-4C4B-4500-9995-85DE02B24AA4}" type="pres">
      <dgm:prSet presAssocID="{4C678D27-BC20-45C5-8C8C-9D13019F4F19}" presName="radial" presStyleCnt="0">
        <dgm:presLayoutVars>
          <dgm:animLvl val="ctr"/>
        </dgm:presLayoutVars>
      </dgm:prSet>
      <dgm:spPr/>
      <dgm:t>
        <a:bodyPr/>
        <a:lstStyle/>
        <a:p>
          <a:endParaRPr lang="ru-RU"/>
        </a:p>
      </dgm:t>
    </dgm:pt>
    <dgm:pt modelId="{B320AAB1-72C2-47C9-90E6-C5CC8EA1FAB7}" type="pres">
      <dgm:prSet presAssocID="{D9D0C5A8-6C9C-408D-A727-3FECC287B71F}" presName="centerShape" presStyleLbl="vennNode1" presStyleIdx="0" presStyleCnt="4"/>
      <dgm:spPr/>
      <dgm:t>
        <a:bodyPr/>
        <a:lstStyle/>
        <a:p>
          <a:endParaRPr lang="ru-RU"/>
        </a:p>
      </dgm:t>
    </dgm:pt>
    <dgm:pt modelId="{B5CE6405-718C-468E-9308-A3CB58C93694}" type="pres">
      <dgm:prSet presAssocID="{07B1BC8B-E45D-42AD-A633-D6520EC5A37B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CBDE1-07B6-4D47-AD48-EBE53FDB2E96}" type="pres">
      <dgm:prSet presAssocID="{0B22A4BE-5517-455A-BEF7-A20561C07AC5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352EC-AAE6-40D1-AAE3-F63923B03AF5}" type="pres">
      <dgm:prSet presAssocID="{6A748353-BDBC-431E-A57D-AF915E6821B6}" presName="node" presStyleLbl="vennNode1" presStyleIdx="3" presStyleCnt="4" custRadScaleRad="102332" custRadScaleInc="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4BEEC0-E8CE-4222-B3B4-7D47BCA89699}" srcId="{D9D0C5A8-6C9C-408D-A727-3FECC287B71F}" destId="{0B22A4BE-5517-455A-BEF7-A20561C07AC5}" srcOrd="1" destOrd="0" parTransId="{4D593500-895D-43E7-B850-0E14BA2505F2}" sibTransId="{585006E5-2DE8-4886-8C95-10051B5C62AD}"/>
    <dgm:cxn modelId="{4EBE8732-3BA6-45D4-A5D7-0D43DBAA15A7}" srcId="{D9D0C5A8-6C9C-408D-A727-3FECC287B71F}" destId="{6A748353-BDBC-431E-A57D-AF915E6821B6}" srcOrd="2" destOrd="0" parTransId="{5E37FCDD-E741-481F-AEF8-45E09DDB8F96}" sibTransId="{2877AA2E-91DF-4581-9E55-026BAEA85091}"/>
    <dgm:cxn modelId="{604CC873-C308-4F97-B1D1-AF19CEE0CA1E}" type="presOf" srcId="{6A748353-BDBC-431E-A57D-AF915E6821B6}" destId="{B7B352EC-AAE6-40D1-AAE3-F63923B03AF5}" srcOrd="0" destOrd="0" presId="urn:microsoft.com/office/officeart/2005/8/layout/radial3"/>
    <dgm:cxn modelId="{51E6F5D7-2B25-429F-9902-669C588F50F0}" type="presOf" srcId="{07B1BC8B-E45D-42AD-A633-D6520EC5A37B}" destId="{B5CE6405-718C-468E-9308-A3CB58C93694}" srcOrd="0" destOrd="0" presId="urn:microsoft.com/office/officeart/2005/8/layout/radial3"/>
    <dgm:cxn modelId="{DC84D0E7-261F-46B7-8470-95E5C1F3BCE9}" type="presOf" srcId="{4C678D27-BC20-45C5-8C8C-9D13019F4F19}" destId="{1378162F-1C79-4D45-99DB-C78722DE95D5}" srcOrd="0" destOrd="0" presId="urn:microsoft.com/office/officeart/2005/8/layout/radial3"/>
    <dgm:cxn modelId="{A5E67721-27F6-4CC7-BA1E-10129B5170FB}" type="presOf" srcId="{D9D0C5A8-6C9C-408D-A727-3FECC287B71F}" destId="{B320AAB1-72C2-47C9-90E6-C5CC8EA1FAB7}" srcOrd="0" destOrd="0" presId="urn:microsoft.com/office/officeart/2005/8/layout/radial3"/>
    <dgm:cxn modelId="{31F9B239-6503-4F88-9899-6352E4E382F9}" srcId="{D9D0C5A8-6C9C-408D-A727-3FECC287B71F}" destId="{07B1BC8B-E45D-42AD-A633-D6520EC5A37B}" srcOrd="0" destOrd="0" parTransId="{B947CCA9-CEB3-47D3-AE06-A0D0F6416EA8}" sibTransId="{8134A915-E2A5-4775-B72E-C6ABF46F3386}"/>
    <dgm:cxn modelId="{31A8A7AB-8F6A-4215-8288-FF8BE34BEEB2}" type="presOf" srcId="{0B22A4BE-5517-455A-BEF7-A20561C07AC5}" destId="{AF2CBDE1-07B6-4D47-AD48-EBE53FDB2E96}" srcOrd="0" destOrd="0" presId="urn:microsoft.com/office/officeart/2005/8/layout/radial3"/>
    <dgm:cxn modelId="{3FC8030D-3B23-4A05-83DA-6B330DA46A2E}" srcId="{4C678D27-BC20-45C5-8C8C-9D13019F4F19}" destId="{D9D0C5A8-6C9C-408D-A727-3FECC287B71F}" srcOrd="0" destOrd="0" parTransId="{73A252C5-C351-4FCB-BF29-1808B73BC778}" sibTransId="{F1985AC1-DA36-4240-96DE-19BB7A359BCA}"/>
    <dgm:cxn modelId="{B818E6C1-3940-437C-9AEE-7D59A1472FDE}" type="presParOf" srcId="{1378162F-1C79-4D45-99DB-C78722DE95D5}" destId="{FF2D48DE-4C4B-4500-9995-85DE02B24AA4}" srcOrd="0" destOrd="0" presId="urn:microsoft.com/office/officeart/2005/8/layout/radial3"/>
    <dgm:cxn modelId="{48490E2E-537F-4CE3-9D82-A046780E259A}" type="presParOf" srcId="{FF2D48DE-4C4B-4500-9995-85DE02B24AA4}" destId="{B320AAB1-72C2-47C9-90E6-C5CC8EA1FAB7}" srcOrd="0" destOrd="0" presId="urn:microsoft.com/office/officeart/2005/8/layout/radial3"/>
    <dgm:cxn modelId="{D7A9BE86-C2E8-4722-983A-7CD514C4FC1D}" type="presParOf" srcId="{FF2D48DE-4C4B-4500-9995-85DE02B24AA4}" destId="{B5CE6405-718C-468E-9308-A3CB58C93694}" srcOrd="1" destOrd="0" presId="urn:microsoft.com/office/officeart/2005/8/layout/radial3"/>
    <dgm:cxn modelId="{4DFD7ED5-335C-461F-A9BC-1D779163E3A4}" type="presParOf" srcId="{FF2D48DE-4C4B-4500-9995-85DE02B24AA4}" destId="{AF2CBDE1-07B6-4D47-AD48-EBE53FDB2E96}" srcOrd="2" destOrd="0" presId="urn:microsoft.com/office/officeart/2005/8/layout/radial3"/>
    <dgm:cxn modelId="{3695C683-FACD-4D7C-BA6A-4EED6E99ADD1}" type="presParOf" srcId="{FF2D48DE-4C4B-4500-9995-85DE02B24AA4}" destId="{B7B352EC-AAE6-40D1-AAE3-F63923B03AF5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678D27-BC20-45C5-8C8C-9D13019F4F19}" type="doc">
      <dgm:prSet loTypeId="urn:microsoft.com/office/officeart/2005/8/layout/hList3" loCatId="list" qsTypeId="urn:microsoft.com/office/officeart/2005/8/quickstyle/3d5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D5F13D8-BCE5-4A23-B15A-973F58BCE403}">
      <dgm:prSet custT="1"/>
      <dgm:spPr/>
      <dgm:t>
        <a:bodyPr/>
        <a:lstStyle/>
        <a:p>
          <a:pPr rtl="0"/>
          <a:r>
            <a:rPr lang="ru-RU" sz="2800" b="1" dirty="0" smtClean="0"/>
            <a:t>Обязательные условия членства </a:t>
          </a:r>
        </a:p>
        <a:p>
          <a:pPr rtl="0"/>
          <a:r>
            <a:rPr lang="ru-RU" sz="2800" b="1" dirty="0" smtClean="0"/>
            <a:t>в профессиональной партнёрской  сети</a:t>
          </a:r>
        </a:p>
      </dgm:t>
    </dgm:pt>
    <dgm:pt modelId="{8A3E7A9C-02F1-46EB-B455-869AE9479776}" type="sibTrans" cxnId="{531BD637-0504-4221-8674-F5AC716CE89A}">
      <dgm:prSet/>
      <dgm:spPr/>
      <dgm:t>
        <a:bodyPr/>
        <a:lstStyle/>
        <a:p>
          <a:endParaRPr lang="ru-RU"/>
        </a:p>
      </dgm:t>
    </dgm:pt>
    <dgm:pt modelId="{B6015BD3-C764-41A8-8DB0-FC089470D6AF}" type="parTrans" cxnId="{531BD637-0504-4221-8674-F5AC716CE89A}">
      <dgm:prSet/>
      <dgm:spPr/>
      <dgm:t>
        <a:bodyPr/>
        <a:lstStyle/>
        <a:p>
          <a:endParaRPr lang="ru-RU"/>
        </a:p>
      </dgm:t>
    </dgm:pt>
    <dgm:pt modelId="{F6D24011-5231-466D-8FB5-4918571E5425}">
      <dgm:prSet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</a:rPr>
            <a:t>Вступительный взнос в размере 500 000 руб.</a:t>
          </a:r>
          <a:endParaRPr lang="ru-RU" sz="2000" dirty="0"/>
        </a:p>
      </dgm:t>
    </dgm:pt>
    <dgm:pt modelId="{010B7CC8-7E77-45AE-B237-6B50C5CB6DB5}" type="parTrans" cxnId="{9BEE3B4A-4090-4FC0-BA85-B1F92606BA4F}">
      <dgm:prSet/>
      <dgm:spPr/>
      <dgm:t>
        <a:bodyPr/>
        <a:lstStyle/>
        <a:p>
          <a:endParaRPr lang="ru-RU"/>
        </a:p>
      </dgm:t>
    </dgm:pt>
    <dgm:pt modelId="{7BA70282-804E-45B3-9DBE-4183E7D3437C}" type="sibTrans" cxnId="{9BEE3B4A-4090-4FC0-BA85-B1F92606BA4F}">
      <dgm:prSet/>
      <dgm:spPr/>
      <dgm:t>
        <a:bodyPr/>
        <a:lstStyle/>
        <a:p>
          <a:endParaRPr lang="ru-RU"/>
        </a:p>
      </dgm:t>
    </dgm:pt>
    <dgm:pt modelId="{01624380-2B31-4132-BDFF-1650E033065C}">
      <dgm:prSet/>
      <dgm:spPr/>
      <dgm:t>
        <a:bodyPr/>
        <a:lstStyle/>
        <a:p>
          <a:r>
            <a:rPr lang="ru-RU" dirty="0" smtClean="0"/>
            <a:t>Соблюдение профессиональных стандартов сети</a:t>
          </a:r>
        </a:p>
        <a:p>
          <a:endParaRPr lang="ru-RU" dirty="0"/>
        </a:p>
      </dgm:t>
    </dgm:pt>
    <dgm:pt modelId="{B7E868A3-9B38-4940-B48C-8C1985829360}" type="parTrans" cxnId="{876EFB9C-AEE0-443A-AEB2-E2A2C4534C56}">
      <dgm:prSet/>
      <dgm:spPr/>
      <dgm:t>
        <a:bodyPr/>
        <a:lstStyle/>
        <a:p>
          <a:endParaRPr lang="ru-RU"/>
        </a:p>
      </dgm:t>
    </dgm:pt>
    <dgm:pt modelId="{BF0C4BFF-2B7B-453E-BE21-D280807A7A8A}" type="sibTrans" cxnId="{876EFB9C-AEE0-443A-AEB2-E2A2C4534C56}">
      <dgm:prSet/>
      <dgm:spPr/>
      <dgm:t>
        <a:bodyPr/>
        <a:lstStyle/>
        <a:p>
          <a:endParaRPr lang="ru-RU"/>
        </a:p>
      </dgm:t>
    </dgm:pt>
    <dgm:pt modelId="{E821A42D-E597-4F8F-9EF7-91A58251D257}">
      <dgm:prSet custT="1"/>
      <dgm:spPr/>
      <dgm:t>
        <a:bodyPr/>
        <a:lstStyle/>
        <a:p>
          <a:r>
            <a:rPr lang="ru-RU" sz="2400" dirty="0" smtClean="0"/>
            <a:t>Роялти – в размере </a:t>
          </a:r>
          <a:r>
            <a:rPr lang="ru-RU" sz="2400" dirty="0" smtClean="0">
              <a:solidFill>
                <a:srgbClr val="C00000"/>
              </a:solidFill>
            </a:rPr>
            <a:t>150000 руб. </a:t>
          </a:r>
          <a:r>
            <a:rPr lang="ru-RU" sz="1800" dirty="0" smtClean="0"/>
            <a:t>(ежемесячные платежи), начиная со второго года участия в Сети</a:t>
          </a:r>
          <a:endParaRPr lang="ru-RU" sz="1800" dirty="0"/>
        </a:p>
      </dgm:t>
    </dgm:pt>
    <dgm:pt modelId="{6764941F-1822-4A49-A5BF-EC0F093BC305}" type="parTrans" cxnId="{28D4C4C5-8B73-48B2-BB73-F904C8A4D1F5}">
      <dgm:prSet/>
      <dgm:spPr/>
      <dgm:t>
        <a:bodyPr/>
        <a:lstStyle/>
        <a:p>
          <a:endParaRPr lang="ru-RU"/>
        </a:p>
      </dgm:t>
    </dgm:pt>
    <dgm:pt modelId="{95EBD139-18E8-41D7-8406-50BD79909DA2}" type="sibTrans" cxnId="{28D4C4C5-8B73-48B2-BB73-F904C8A4D1F5}">
      <dgm:prSet/>
      <dgm:spPr/>
      <dgm:t>
        <a:bodyPr/>
        <a:lstStyle/>
        <a:p>
          <a:endParaRPr lang="ru-RU"/>
        </a:p>
      </dgm:t>
    </dgm:pt>
    <dgm:pt modelId="{6E92860B-06BD-482B-A21B-F79A2EE9E80D}">
      <dgm:prSet custT="1"/>
      <dgm:spPr/>
      <dgm:t>
        <a:bodyPr/>
        <a:lstStyle/>
        <a:p>
          <a:r>
            <a:rPr lang="ru-RU" sz="1800" dirty="0" smtClean="0"/>
            <a:t>Предоставление </a:t>
          </a:r>
          <a:r>
            <a:rPr lang="ru-RU" sz="2400" dirty="0" smtClean="0">
              <a:solidFill>
                <a:srgbClr val="C00000"/>
              </a:solidFill>
            </a:rPr>
            <a:t>гарантий</a:t>
          </a:r>
          <a:r>
            <a:rPr lang="ru-RU" sz="2400" dirty="0" smtClean="0">
              <a:solidFill>
                <a:srgbClr val="800000"/>
              </a:solidFill>
            </a:rPr>
            <a:t> </a:t>
          </a:r>
          <a:r>
            <a:rPr lang="ru-RU" sz="1800" dirty="0" smtClean="0"/>
            <a:t>компанией-участницей</a:t>
          </a:r>
        </a:p>
        <a:p>
          <a:r>
            <a:rPr lang="ru-RU" sz="1800" dirty="0" smtClean="0"/>
            <a:t>(обсуждаются в ходе прямых переговоров с управляющим партнёром сети)</a:t>
          </a:r>
          <a:endParaRPr lang="ru-RU" sz="1800" dirty="0"/>
        </a:p>
      </dgm:t>
    </dgm:pt>
    <dgm:pt modelId="{667172A0-EDC6-4767-91BE-67EA03566CC6}" type="parTrans" cxnId="{2C4F69DB-A13D-466C-AEED-80523828E6FB}">
      <dgm:prSet/>
      <dgm:spPr/>
      <dgm:t>
        <a:bodyPr/>
        <a:lstStyle/>
        <a:p>
          <a:endParaRPr lang="ru-RU"/>
        </a:p>
      </dgm:t>
    </dgm:pt>
    <dgm:pt modelId="{7DCAAB39-2B55-4CB6-8077-E461423EB1AB}" type="sibTrans" cxnId="{2C4F69DB-A13D-466C-AEED-80523828E6FB}">
      <dgm:prSet/>
      <dgm:spPr/>
      <dgm:t>
        <a:bodyPr/>
        <a:lstStyle/>
        <a:p>
          <a:endParaRPr lang="ru-RU"/>
        </a:p>
      </dgm:t>
    </dgm:pt>
    <dgm:pt modelId="{F0966F38-55A4-4D05-B211-2B021FADA4BC}" type="pres">
      <dgm:prSet presAssocID="{4C678D27-BC20-45C5-8C8C-9D13019F4F1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F647AC-CC7A-4F45-A6F2-48EC27A76410}" type="pres">
      <dgm:prSet presAssocID="{BD5F13D8-BCE5-4A23-B15A-973F58BCE403}" presName="roof" presStyleLbl="dkBgShp" presStyleIdx="0" presStyleCnt="2"/>
      <dgm:spPr/>
      <dgm:t>
        <a:bodyPr/>
        <a:lstStyle/>
        <a:p>
          <a:endParaRPr lang="ru-RU"/>
        </a:p>
      </dgm:t>
    </dgm:pt>
    <dgm:pt modelId="{62CFF8AF-7D9E-4771-8A98-B4E5C70EFCC0}" type="pres">
      <dgm:prSet presAssocID="{BD5F13D8-BCE5-4A23-B15A-973F58BCE403}" presName="pillars" presStyleCnt="0"/>
      <dgm:spPr/>
    </dgm:pt>
    <dgm:pt modelId="{E0EB6CAD-CBF6-4218-A3A9-63963541B733}" type="pres">
      <dgm:prSet presAssocID="{BD5F13D8-BCE5-4A23-B15A-973F58BCE40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51465-6CCE-4504-B90C-06C5FA99526B}" type="pres">
      <dgm:prSet presAssocID="{01624380-2B31-4132-BDFF-1650E033065C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3203E-A6FE-4EAF-BCE1-29264C8D2624}" type="pres">
      <dgm:prSet presAssocID="{E821A42D-E597-4F8F-9EF7-91A58251D257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7CB0E-B6A5-43F6-815A-C200A3FC04E2}" type="pres">
      <dgm:prSet presAssocID="{6E92860B-06BD-482B-A21B-F79A2EE9E80D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F7CCA-5593-401C-9FFA-3E9447FD76F6}" type="pres">
      <dgm:prSet presAssocID="{BD5F13D8-BCE5-4A23-B15A-973F58BCE403}" presName="base" presStyleLbl="dkBgShp" presStyleIdx="1" presStyleCnt="2"/>
      <dgm:spPr/>
    </dgm:pt>
  </dgm:ptLst>
  <dgm:cxnLst>
    <dgm:cxn modelId="{876EFB9C-AEE0-443A-AEB2-E2A2C4534C56}" srcId="{BD5F13D8-BCE5-4A23-B15A-973F58BCE403}" destId="{01624380-2B31-4132-BDFF-1650E033065C}" srcOrd="1" destOrd="0" parTransId="{B7E868A3-9B38-4940-B48C-8C1985829360}" sibTransId="{BF0C4BFF-2B7B-453E-BE21-D280807A7A8A}"/>
    <dgm:cxn modelId="{89AA2CD1-069E-42E5-BC8F-CFE47CAFE310}" type="presOf" srcId="{01624380-2B31-4132-BDFF-1650E033065C}" destId="{03651465-6CCE-4504-B90C-06C5FA99526B}" srcOrd="0" destOrd="0" presId="urn:microsoft.com/office/officeart/2005/8/layout/hList3"/>
    <dgm:cxn modelId="{5050146E-2FF4-4322-BFFD-2A723D4BA4CA}" type="presOf" srcId="{E821A42D-E597-4F8F-9EF7-91A58251D257}" destId="{7013203E-A6FE-4EAF-BCE1-29264C8D2624}" srcOrd="0" destOrd="0" presId="urn:microsoft.com/office/officeart/2005/8/layout/hList3"/>
    <dgm:cxn modelId="{9BEE3B4A-4090-4FC0-BA85-B1F92606BA4F}" srcId="{BD5F13D8-BCE5-4A23-B15A-973F58BCE403}" destId="{F6D24011-5231-466D-8FB5-4918571E5425}" srcOrd="0" destOrd="0" parTransId="{010B7CC8-7E77-45AE-B237-6B50C5CB6DB5}" sibTransId="{7BA70282-804E-45B3-9DBE-4183E7D3437C}"/>
    <dgm:cxn modelId="{3CEF9DF1-E9FB-4BE5-8FDF-D6187B10E490}" type="presOf" srcId="{F6D24011-5231-466D-8FB5-4918571E5425}" destId="{E0EB6CAD-CBF6-4218-A3A9-63963541B733}" srcOrd="0" destOrd="0" presId="urn:microsoft.com/office/officeart/2005/8/layout/hList3"/>
    <dgm:cxn modelId="{2C4F69DB-A13D-466C-AEED-80523828E6FB}" srcId="{BD5F13D8-BCE5-4A23-B15A-973F58BCE403}" destId="{6E92860B-06BD-482B-A21B-F79A2EE9E80D}" srcOrd="3" destOrd="0" parTransId="{667172A0-EDC6-4767-91BE-67EA03566CC6}" sibTransId="{7DCAAB39-2B55-4CB6-8077-E461423EB1AB}"/>
    <dgm:cxn modelId="{531BD637-0504-4221-8674-F5AC716CE89A}" srcId="{4C678D27-BC20-45C5-8C8C-9D13019F4F19}" destId="{BD5F13D8-BCE5-4A23-B15A-973F58BCE403}" srcOrd="0" destOrd="0" parTransId="{B6015BD3-C764-41A8-8DB0-FC089470D6AF}" sibTransId="{8A3E7A9C-02F1-46EB-B455-869AE9479776}"/>
    <dgm:cxn modelId="{46223F40-50D8-4DD3-9D93-4C3A8A8710DF}" type="presOf" srcId="{BD5F13D8-BCE5-4A23-B15A-973F58BCE403}" destId="{3EF647AC-CC7A-4F45-A6F2-48EC27A76410}" srcOrd="0" destOrd="0" presId="urn:microsoft.com/office/officeart/2005/8/layout/hList3"/>
    <dgm:cxn modelId="{28D4C4C5-8B73-48B2-BB73-F904C8A4D1F5}" srcId="{BD5F13D8-BCE5-4A23-B15A-973F58BCE403}" destId="{E821A42D-E597-4F8F-9EF7-91A58251D257}" srcOrd="2" destOrd="0" parTransId="{6764941F-1822-4A49-A5BF-EC0F093BC305}" sibTransId="{95EBD139-18E8-41D7-8406-50BD79909DA2}"/>
    <dgm:cxn modelId="{5420C820-1493-4A35-864B-3C5C21AE9F7D}" type="presOf" srcId="{6E92860B-06BD-482B-A21B-F79A2EE9E80D}" destId="{4537CB0E-B6A5-43F6-815A-C200A3FC04E2}" srcOrd="0" destOrd="0" presId="urn:microsoft.com/office/officeart/2005/8/layout/hList3"/>
    <dgm:cxn modelId="{745E3B3F-321C-4690-88BC-B1B9226A68E5}" type="presOf" srcId="{4C678D27-BC20-45C5-8C8C-9D13019F4F19}" destId="{F0966F38-55A4-4D05-B211-2B021FADA4BC}" srcOrd="0" destOrd="0" presId="urn:microsoft.com/office/officeart/2005/8/layout/hList3"/>
    <dgm:cxn modelId="{8ABC964A-C0A0-48B0-9AD1-93966E02DCE2}" type="presParOf" srcId="{F0966F38-55A4-4D05-B211-2B021FADA4BC}" destId="{3EF647AC-CC7A-4F45-A6F2-48EC27A76410}" srcOrd="0" destOrd="0" presId="urn:microsoft.com/office/officeart/2005/8/layout/hList3"/>
    <dgm:cxn modelId="{8DF8168A-E748-4E57-9FDC-58522B491A3A}" type="presParOf" srcId="{F0966F38-55A4-4D05-B211-2B021FADA4BC}" destId="{62CFF8AF-7D9E-4771-8A98-B4E5C70EFCC0}" srcOrd="1" destOrd="0" presId="urn:microsoft.com/office/officeart/2005/8/layout/hList3"/>
    <dgm:cxn modelId="{3496D120-4274-4AD0-B2D8-0E579E8F57DF}" type="presParOf" srcId="{62CFF8AF-7D9E-4771-8A98-B4E5C70EFCC0}" destId="{E0EB6CAD-CBF6-4218-A3A9-63963541B733}" srcOrd="0" destOrd="0" presId="urn:microsoft.com/office/officeart/2005/8/layout/hList3"/>
    <dgm:cxn modelId="{5B13E267-04A8-42CB-968F-DC7098370DB8}" type="presParOf" srcId="{62CFF8AF-7D9E-4771-8A98-B4E5C70EFCC0}" destId="{03651465-6CCE-4504-B90C-06C5FA99526B}" srcOrd="1" destOrd="0" presId="urn:microsoft.com/office/officeart/2005/8/layout/hList3"/>
    <dgm:cxn modelId="{290E770C-6E38-4138-AAD0-B366AAE99D0F}" type="presParOf" srcId="{62CFF8AF-7D9E-4771-8A98-B4E5C70EFCC0}" destId="{7013203E-A6FE-4EAF-BCE1-29264C8D2624}" srcOrd="2" destOrd="0" presId="urn:microsoft.com/office/officeart/2005/8/layout/hList3"/>
    <dgm:cxn modelId="{4EAEF47E-88F0-49F6-8332-758D084555E3}" type="presParOf" srcId="{62CFF8AF-7D9E-4771-8A98-B4E5C70EFCC0}" destId="{4537CB0E-B6A5-43F6-815A-C200A3FC04E2}" srcOrd="3" destOrd="0" presId="urn:microsoft.com/office/officeart/2005/8/layout/hList3"/>
    <dgm:cxn modelId="{B233BB53-5CCA-4842-BC27-B002575CD092}" type="presParOf" srcId="{F0966F38-55A4-4D05-B211-2B021FADA4BC}" destId="{5E8F7CCA-5593-401C-9FFA-3E9447FD76F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647AC-CC7A-4F45-A6F2-48EC27A76410}">
      <dsp:nvSpPr>
        <dsp:cNvPr id="0" name=""/>
        <dsp:cNvSpPr/>
      </dsp:nvSpPr>
      <dsp:spPr>
        <a:xfrm>
          <a:off x="0" y="0"/>
          <a:ext cx="8280920" cy="153377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Обязательные условия членства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 профессиональной партнёрской  сети</a:t>
          </a:r>
        </a:p>
      </dsp:txBody>
      <dsp:txXfrm>
        <a:off x="0" y="0"/>
        <a:ext cx="8280920" cy="1533770"/>
      </dsp:txXfrm>
    </dsp:sp>
    <dsp:sp modelId="{E0EB6CAD-CBF6-4218-A3A9-63963541B733}">
      <dsp:nvSpPr>
        <dsp:cNvPr id="0" name=""/>
        <dsp:cNvSpPr/>
      </dsp:nvSpPr>
      <dsp:spPr>
        <a:xfrm>
          <a:off x="0" y="1533770"/>
          <a:ext cx="2070229" cy="3220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Вступительный взнос в размере 500 000 руб.</a:t>
          </a:r>
          <a:endParaRPr lang="ru-RU" sz="2000" kern="1200" dirty="0"/>
        </a:p>
      </dsp:txBody>
      <dsp:txXfrm>
        <a:off x="0" y="1533770"/>
        <a:ext cx="2070229" cy="3220917"/>
      </dsp:txXfrm>
    </dsp:sp>
    <dsp:sp modelId="{03651465-6CCE-4504-B90C-06C5FA99526B}">
      <dsp:nvSpPr>
        <dsp:cNvPr id="0" name=""/>
        <dsp:cNvSpPr/>
      </dsp:nvSpPr>
      <dsp:spPr>
        <a:xfrm>
          <a:off x="2070229" y="1533770"/>
          <a:ext cx="2070229" cy="3220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Соблюдение профессиональных стандартов сети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070229" y="1533770"/>
        <a:ext cx="2070229" cy="3220917"/>
      </dsp:txXfrm>
    </dsp:sp>
    <dsp:sp modelId="{7013203E-A6FE-4EAF-BCE1-29264C8D2624}">
      <dsp:nvSpPr>
        <dsp:cNvPr id="0" name=""/>
        <dsp:cNvSpPr/>
      </dsp:nvSpPr>
      <dsp:spPr>
        <a:xfrm>
          <a:off x="4140459" y="1533770"/>
          <a:ext cx="2070229" cy="3220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Роялти – в размере </a:t>
          </a:r>
          <a:r>
            <a:rPr lang="ru-RU" sz="2400" kern="1200" dirty="0" smtClean="0">
              <a:solidFill>
                <a:srgbClr val="C00000"/>
              </a:solidFill>
            </a:rPr>
            <a:t>150000 руб. </a:t>
          </a:r>
          <a:r>
            <a:rPr lang="ru-RU" sz="1800" kern="1200" dirty="0" smtClean="0"/>
            <a:t>(ежемесячные платежи), начиная со второго года участия в Сети</a:t>
          </a:r>
          <a:endParaRPr lang="ru-RU" sz="1800" kern="1200" dirty="0"/>
        </a:p>
      </dsp:txBody>
      <dsp:txXfrm>
        <a:off x="4140459" y="1533770"/>
        <a:ext cx="2070229" cy="3220917"/>
      </dsp:txXfrm>
    </dsp:sp>
    <dsp:sp modelId="{4537CB0E-B6A5-43F6-815A-C200A3FC04E2}">
      <dsp:nvSpPr>
        <dsp:cNvPr id="0" name=""/>
        <dsp:cNvSpPr/>
      </dsp:nvSpPr>
      <dsp:spPr>
        <a:xfrm>
          <a:off x="6210690" y="1533770"/>
          <a:ext cx="2070229" cy="3220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</a:t>
          </a:r>
          <a:r>
            <a:rPr lang="ru-RU" sz="2400" kern="1200" dirty="0" smtClean="0">
              <a:solidFill>
                <a:srgbClr val="C00000"/>
              </a:solidFill>
            </a:rPr>
            <a:t>гарантий</a:t>
          </a:r>
          <a:r>
            <a:rPr lang="ru-RU" sz="2400" kern="1200" dirty="0" smtClean="0">
              <a:solidFill>
                <a:srgbClr val="800000"/>
              </a:solidFill>
            </a:rPr>
            <a:t> </a:t>
          </a:r>
          <a:r>
            <a:rPr lang="ru-RU" sz="1800" kern="1200" dirty="0" smtClean="0"/>
            <a:t>компанией-участницей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(обсуждаются в ходе прямых переговоров с управляющим партнёром сети)</a:t>
          </a:r>
          <a:endParaRPr lang="ru-RU" sz="1800" kern="1200" dirty="0"/>
        </a:p>
      </dsp:txBody>
      <dsp:txXfrm>
        <a:off x="6210690" y="1533770"/>
        <a:ext cx="2070229" cy="3220917"/>
      </dsp:txXfrm>
    </dsp:sp>
    <dsp:sp modelId="{5E8F7CCA-5593-401C-9FFA-3E9447FD76F6}">
      <dsp:nvSpPr>
        <dsp:cNvPr id="0" name=""/>
        <dsp:cNvSpPr/>
      </dsp:nvSpPr>
      <dsp:spPr>
        <a:xfrm>
          <a:off x="0" y="4754688"/>
          <a:ext cx="8280920" cy="35787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CA2793-2F02-4896-B63E-5AEB766BA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76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167302-920A-456F-9D4D-CA43576CB7BE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BDF11C-169B-4122-AF76-F7A875AE5EF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1090-B0DA-424B-B0D5-6111C8D1DAE5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EAE0E-E87A-4289-B752-AF0E4F24EFC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DBB98D-111C-41B7-BBB2-9843AFB7D26D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3509371-E543-4521-871D-3BD7E1D84DC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182D-865B-453B-9DCB-D2C1CC598E05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2D077-4904-4449-8EE5-BE5C4CC0EFD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800E4A5-1EE3-44B1-9435-9422EC74E429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23FFE3-8447-4EFE-BC8D-2392BA99186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59BEF-47E8-404D-AFE0-6AFC3D79E0D8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FBAB-5665-4C81-BD40-BB5BA5349FF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10AE-C015-493D-8A03-97F7C74B96B4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76DC-3D1F-4100-AF7A-3AEF54F7B7C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0BCC2-7237-4729-B747-95335D4B69ED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C1B3C-973A-4BCF-82AB-E37BEDDB8AF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CCED-2A9B-41D5-8360-E548FF1276B9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C3BB-C518-4B05-BBA4-0A586C02D34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4B7E-FCBB-4177-9416-1E10D8B7B8E8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C3D17-8684-4529-BA2C-C0142B2BDF3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D65D73-5A60-472B-A8E7-335CBD237597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BC8902-7750-4777-8315-4D2D1E86608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7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88A931AF-BA68-4DD6-852A-6C04030748EB}" type="datetime1">
              <a:rPr lang="ru-RU"/>
              <a:pPr>
                <a:defRPr/>
              </a:pPr>
              <a:t>01.07.2024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86D36556-82F4-4A8D-8CBC-9EB4924CCC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8" r:id="rId2"/>
    <p:sldLayoutId id="2147483746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7" r:id="rId9"/>
    <p:sldLayoutId id="2147483744" r:id="rId10"/>
    <p:sldLayoutId id="214748374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0.xml"/><Relationship Id="rId2" Type="http://schemas.openxmlformats.org/officeDocument/2006/relationships/hyperlink" Target="mailto:customs@customs.su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endParaRPr lang="ru-RU" altLang="en-US" sz="1200" dirty="0">
              <a:solidFill>
                <a:schemeClr val="tx1">
                  <a:shade val="50000"/>
                </a:schemeClr>
              </a:solidFill>
            </a:endParaRPr>
          </a:p>
          <a:p>
            <a:pPr>
              <a:defRPr/>
            </a:pPr>
            <a:endParaRPr lang="ru-RU" alt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4338" name="Содержимое 10"/>
          <p:cNvSpPr>
            <a:spLocks noGrp="1"/>
          </p:cNvSpPr>
          <p:nvPr>
            <p:ph idx="4294967295"/>
          </p:nvPr>
        </p:nvSpPr>
        <p:spPr>
          <a:xfrm>
            <a:off x="0" y="1600201"/>
            <a:ext cx="8229600" cy="290892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</a:t>
            </a:r>
            <a:endParaRPr lang="ru-RU" sz="6000" dirty="0" smtClean="0">
              <a:solidFill>
                <a:srgbClr val="002850"/>
              </a:solidFill>
            </a:endParaRPr>
          </a:p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endParaRPr lang="ru-RU" altLang="en-US" sz="1200" dirty="0">
              <a:latin typeface="+mj-lt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3D8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ru-RU" sz="3200" b="1" i="1" dirty="0">
              <a:solidFill>
                <a:srgbClr val="003D8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052736"/>
            <a:ext cx="8143900" cy="65710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ru-RU" sz="2800" b="1" cap="all" dirty="0" smtClean="0">
              <a:ln w="0">
                <a:solidFill>
                  <a:srgbClr val="99000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eaLnBrk="0" hangingPunct="0">
              <a:defRPr/>
            </a:pPr>
            <a:endParaRPr lang="ru-RU" sz="2800" b="1" cap="all" dirty="0" smtClean="0">
              <a:ln w="0">
                <a:solidFill>
                  <a:srgbClr val="99000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eaLnBrk="0" hangingPunct="0">
              <a:defRPr/>
            </a:pPr>
            <a:r>
              <a:rPr lang="ru-RU" sz="2800" b="1" cap="all" dirty="0" smtClean="0">
                <a:ln w="0">
                  <a:solidFill>
                    <a:srgbClr val="99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модель бизнеса</a:t>
            </a:r>
          </a:p>
          <a:p>
            <a:pPr algn="ctr" eaLnBrk="0" hangingPunct="0">
              <a:defRPr/>
            </a:pPr>
            <a:r>
              <a:rPr lang="ru-RU" sz="2800" b="1" cap="all" dirty="0" smtClean="0">
                <a:ln w="0">
                  <a:solidFill>
                    <a:srgbClr val="99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международной партнёрской сети юридических компаний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pPr algn="ctr" eaLnBrk="0" hangingPunct="0">
              <a:defRPr/>
            </a:pPr>
            <a:r>
              <a:rPr lang="en-US" sz="4800" b="1" i="1" dirty="0" err="1" smtClean="0">
                <a:solidFill>
                  <a:srgbClr val="800000"/>
                </a:solidFill>
              </a:rPr>
              <a:t>C</a:t>
            </a:r>
            <a:r>
              <a:rPr lang="en-US" sz="4400" b="1" i="1" dirty="0" err="1" smtClean="0">
                <a:solidFill>
                  <a:schemeClr val="tx2">
                    <a:lumMod val="75000"/>
                  </a:schemeClr>
                </a:solidFill>
              </a:rPr>
              <a:t>ustoms</a:t>
            </a:r>
            <a:r>
              <a:rPr lang="en-US" sz="4800" b="1" i="1" dirty="0" err="1" smtClean="0">
                <a:solidFill>
                  <a:srgbClr val="800000"/>
                </a:solidFill>
              </a:rPr>
              <a:t>&amp;</a:t>
            </a:r>
            <a:r>
              <a:rPr lang="en-US" sz="4400" b="1" i="1" dirty="0" err="1" smtClean="0">
                <a:solidFill>
                  <a:schemeClr val="tx2">
                    <a:lumMod val="75000"/>
                  </a:schemeClr>
                </a:solidFill>
              </a:rPr>
              <a:t>Corporate</a:t>
            </a:r>
            <a:r>
              <a:rPr lang="en-US" sz="4800" b="1" i="1" dirty="0" err="1" smtClean="0">
                <a:solidFill>
                  <a:srgbClr val="800000"/>
                </a:solidFill>
              </a:rPr>
              <a:t>L</a:t>
            </a:r>
            <a:r>
              <a:rPr lang="en-US" sz="4400" b="1" i="1" dirty="0" err="1" smtClean="0">
                <a:solidFill>
                  <a:schemeClr val="tx2">
                    <a:lumMod val="75000"/>
                  </a:schemeClr>
                </a:solidFill>
              </a:rPr>
              <a:t>awyers</a:t>
            </a:r>
            <a:endParaRPr lang="ru-RU" sz="4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0" hangingPunct="0">
              <a:defRPr/>
            </a:pPr>
            <a:endParaRPr lang="ru-RU" sz="4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0" hangingPunct="0">
              <a:defRPr/>
            </a:pPr>
            <a:endParaRPr lang="ru-RU" sz="4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0" hangingPunct="0">
              <a:defRPr/>
            </a:pPr>
            <a:endParaRPr lang="ru-RU" sz="4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eaLnBrk="0" hangingPunct="0">
              <a:defRPr/>
            </a:pPr>
            <a:endParaRPr lang="ru-RU" sz="11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eaLnBrk="0" hangingPunct="0">
              <a:defRPr/>
            </a:pPr>
            <a:endParaRPr lang="ru-RU" sz="11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eaLnBrk="0" hangingPunct="0">
              <a:defRPr/>
            </a:pPr>
            <a:endParaRPr lang="ru-RU" sz="11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eaLnBrk="0" hangingPunct="0">
              <a:defRPr/>
            </a:pP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</a:rPr>
              <a:t>Не является офертой</a:t>
            </a:r>
            <a:endParaRPr lang="ru-RU" sz="1400" b="1" i="1" cap="all" dirty="0" smtClean="0">
              <a:ln w="0">
                <a:solidFill>
                  <a:srgbClr val="990000"/>
                </a:solidFill>
              </a:ln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eaLnBrk="0" hangingPunct="0">
              <a:defRPr/>
            </a:pPr>
            <a:endParaRPr lang="ru-RU" sz="5400" b="1" cap="all" dirty="0">
              <a:ln w="0">
                <a:solidFill>
                  <a:srgbClr val="99000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" name="Рисунок 8" descr="logo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293096"/>
            <a:ext cx="1368152" cy="1631028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>
          <a:xfrm>
            <a:off x="0" y="2205038"/>
            <a:ext cx="8215313" cy="4897437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8000" dirty="0" smtClean="0"/>
              <a:t> </a:t>
            </a:r>
            <a:r>
              <a:rPr lang="ru-RU" sz="2800" b="1" i="1" dirty="0" smtClean="0">
                <a:solidFill>
                  <a:srgbClr val="990000"/>
                </a:solidFill>
                <a:latin typeface="Times New Roman" pitchFamily="18" charset="0"/>
              </a:rPr>
              <a:t>Адрес для почтовой корреспонденции:</a:t>
            </a:r>
            <a:r>
              <a:rPr lang="ru-RU" sz="2800" b="1" i="1" dirty="0" smtClean="0">
                <a:solidFill>
                  <a:srgbClr val="003366"/>
                </a:solidFill>
                <a:latin typeface="Times New Roman" pitchFamily="18" charset="0"/>
              </a:rPr>
              <a:t>  </a:t>
            </a:r>
            <a:endParaRPr lang="en-US" sz="2800" b="1" i="1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003366"/>
                </a:solidFill>
                <a:latin typeface="Times New Roman" pitchFamily="18" charset="0"/>
              </a:rPr>
              <a:t>107045, Россия, Москва, Рождественский бульвар 9, </a:t>
            </a:r>
            <a:r>
              <a:rPr lang="en-US" sz="2000" b="1" i="1" dirty="0" smtClean="0">
                <a:solidFill>
                  <a:srgbClr val="003366"/>
                </a:solidFill>
                <a:latin typeface="Times New Roman" pitchFamily="18" charset="0"/>
              </a:rPr>
              <a:t>c</a:t>
            </a:r>
            <a:r>
              <a:rPr lang="ru-RU" sz="2000" b="1" i="1" dirty="0" smtClean="0">
                <a:solidFill>
                  <a:srgbClr val="003366"/>
                </a:solidFill>
                <a:latin typeface="Times New Roman" pitchFamily="18" charset="0"/>
              </a:rPr>
              <a:t>тр. 1</a:t>
            </a:r>
            <a:endParaRPr lang="ru-RU" sz="2800" b="1" i="1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Рабочие контакты: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Телефон: +7 985 411 43 06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000" b="1" i="1" dirty="0" smtClean="0">
                <a:solidFill>
                  <a:srgbClr val="003366"/>
                </a:solidFill>
                <a:latin typeface="Times New Roman" pitchFamily="18" charset="0"/>
              </a:rPr>
              <a:t>E-mail: </a:t>
            </a:r>
            <a:r>
              <a:rPr lang="en-US" sz="2000" b="1" i="1" dirty="0" smtClean="0">
                <a:solidFill>
                  <a:srgbClr val="003366"/>
                </a:solidFill>
                <a:latin typeface="Times New Roman" pitchFamily="18" charset="0"/>
                <a:hlinkClick r:id="rId2"/>
              </a:rPr>
              <a:t>SPB@customs.su</a:t>
            </a:r>
            <a:r>
              <a:rPr lang="ru-RU" sz="2000" b="1" i="1" dirty="0" smtClean="0">
                <a:solidFill>
                  <a:srgbClr val="003366"/>
                </a:solidFill>
                <a:latin typeface="Times New Roman" pitchFamily="18" charset="0"/>
              </a:rPr>
              <a:t>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000" b="1" i="1" dirty="0" smtClean="0">
                <a:solidFill>
                  <a:srgbClr val="003366"/>
                </a:solidFill>
                <a:latin typeface="Times New Roman" pitchFamily="18" charset="0"/>
              </a:rPr>
              <a:t>Skype: </a:t>
            </a:r>
            <a:r>
              <a:rPr lang="en-US" sz="2000" b="1" i="1" dirty="0" err="1" smtClean="0">
                <a:solidFill>
                  <a:srgbClr val="003366"/>
                </a:solidFill>
                <a:latin typeface="Times New Roman" pitchFamily="18" charset="0"/>
              </a:rPr>
              <a:t>customsadvocate</a:t>
            </a:r>
            <a:r>
              <a:rPr lang="en-US" sz="2000" b="1" i="1" dirty="0" smtClean="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2000" b="1" i="1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800" b="1" i="1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</a:rPr>
              <a:t>Иные контакты указаны по </a:t>
            </a:r>
            <a:r>
              <a:rPr lang="ru-RU" sz="1800" b="1" i="1" dirty="0" err="1" smtClean="0">
                <a:solidFill>
                  <a:srgbClr val="C00000"/>
                </a:solidFill>
                <a:latin typeface="Times New Roman" pitchFamily="18" charset="0"/>
              </a:rPr>
              <a:t>вэб-адресу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</a:rPr>
              <a:t>:  </a:t>
            </a:r>
            <a:r>
              <a:rPr lang="en-US" sz="1800" b="1" i="1" dirty="0" smtClean="0">
                <a:solidFill>
                  <a:srgbClr val="003366"/>
                </a:solidFill>
                <a:latin typeface="Times New Roman" pitchFamily="18" charset="0"/>
              </a:rPr>
              <a:t>http://accl.pro</a:t>
            </a:r>
            <a:endParaRPr lang="ru-RU" sz="1800" b="1" i="1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2000" b="1" i="1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2000" b="1" i="1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2000" b="1" i="1" dirty="0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blackWhite">
          <a:xfrm>
            <a:off x="2484438" y="6281738"/>
            <a:ext cx="4249737" cy="576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4581525"/>
            <a:ext cx="814387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endParaRPr lang="ru-RU" sz="4000" b="1" i="1" dirty="0">
              <a:solidFill>
                <a:srgbClr val="F7033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42875"/>
            <a:ext cx="814387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3D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0" y="332656"/>
          <a:ext cx="8172400" cy="249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blackWhite">
          <a:xfrm>
            <a:off x="2500313" y="6281738"/>
            <a:ext cx="4249737" cy="576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8"/>
          <p:cNvSpPr>
            <a:spLocks noChangeArrowheads="1"/>
          </p:cNvSpPr>
          <p:nvPr/>
        </p:nvSpPr>
        <p:spPr bwMode="auto">
          <a:xfrm>
            <a:off x="0" y="4071938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SzPct val="80000"/>
            </a:pPr>
            <a:endParaRPr lang="ru-RU" sz="2800" u="sng">
              <a:solidFill>
                <a:srgbClr val="CC0000"/>
              </a:solidFill>
              <a:latin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441220845"/>
              </p:ext>
            </p:extLst>
          </p:nvPr>
        </p:nvGraphicFramePr>
        <p:xfrm>
          <a:off x="179512" y="-459432"/>
          <a:ext cx="7992888" cy="669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4" name="Прямоугольник 14"/>
          <p:cNvSpPr>
            <a:spLocks noChangeArrowheads="1"/>
          </p:cNvSpPr>
          <p:nvPr/>
        </p:nvSpPr>
        <p:spPr bwMode="auto">
          <a:xfrm>
            <a:off x="0" y="1000125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/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blackWhite">
          <a:xfrm>
            <a:off x="2500313" y="6281738"/>
            <a:ext cx="4249737" cy="576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8"/>
          <p:cNvSpPr>
            <a:spLocks noChangeArrowheads="1"/>
          </p:cNvSpPr>
          <p:nvPr/>
        </p:nvSpPr>
        <p:spPr bwMode="auto">
          <a:xfrm>
            <a:off x="0" y="4071938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SzPct val="80000"/>
            </a:pPr>
            <a:endParaRPr lang="ru-RU" sz="2800" u="sng">
              <a:solidFill>
                <a:srgbClr val="CC0000"/>
              </a:solidFill>
              <a:latin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716484286"/>
              </p:ext>
            </p:extLst>
          </p:nvPr>
        </p:nvGraphicFramePr>
        <p:xfrm>
          <a:off x="179512" y="-459432"/>
          <a:ext cx="7992888" cy="669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88" name="Прямоугольник 14"/>
          <p:cNvSpPr>
            <a:spLocks noChangeArrowheads="1"/>
          </p:cNvSpPr>
          <p:nvPr/>
        </p:nvSpPr>
        <p:spPr bwMode="auto">
          <a:xfrm>
            <a:off x="0" y="1000125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/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-180528" y="908720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blackWhite">
          <a:xfrm>
            <a:off x="2500313" y="6281738"/>
            <a:ext cx="4249737" cy="576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85875" y="285750"/>
            <a:ext cx="7858125" cy="396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i="1">
              <a:solidFill>
                <a:srgbClr val="003D8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12" name="Прямоугольник 8"/>
          <p:cNvSpPr>
            <a:spLocks noChangeArrowheads="1"/>
          </p:cNvSpPr>
          <p:nvPr/>
        </p:nvSpPr>
        <p:spPr bwMode="auto">
          <a:xfrm>
            <a:off x="0" y="4071938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SzPct val="80000"/>
            </a:pPr>
            <a:endParaRPr lang="ru-RU" sz="2800" u="sng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0" y="404664"/>
          <a:ext cx="828092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blackWhite">
          <a:xfrm>
            <a:off x="2339752" y="6281738"/>
            <a:ext cx="4249737" cy="576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85875" y="285750"/>
            <a:ext cx="7858125" cy="396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i="1">
              <a:solidFill>
                <a:srgbClr val="003D8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12" name="Прямоугольник 8"/>
          <p:cNvSpPr>
            <a:spLocks noChangeArrowheads="1"/>
          </p:cNvSpPr>
          <p:nvPr/>
        </p:nvSpPr>
        <p:spPr bwMode="auto">
          <a:xfrm>
            <a:off x="0" y="4071938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SzPct val="80000"/>
            </a:pPr>
            <a:endParaRPr lang="ru-RU" sz="2800" u="sng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blackWhite">
          <a:xfrm>
            <a:off x="1187624" y="4149080"/>
            <a:ext cx="5220287" cy="7078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285875" y="285750"/>
            <a:ext cx="7858125" cy="396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i="1">
              <a:solidFill>
                <a:srgbClr val="003D8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35" name="Прямоугольник 8"/>
          <p:cNvSpPr>
            <a:spLocks noChangeArrowheads="1"/>
          </p:cNvSpPr>
          <p:nvPr/>
        </p:nvSpPr>
        <p:spPr bwMode="auto">
          <a:xfrm>
            <a:off x="0" y="4071938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SzPct val="80000"/>
            </a:pPr>
            <a:endParaRPr lang="ru-RU" sz="2800" u="sng">
              <a:solidFill>
                <a:srgbClr val="CC0000"/>
              </a:solidFill>
              <a:latin typeface="Times New Roman" pitchFamily="18" charset="0"/>
            </a:endParaRPr>
          </a:p>
        </p:txBody>
      </p:sp>
      <p:graphicFrame>
        <p:nvGraphicFramePr>
          <p:cNvPr id="23" name="Схема 22"/>
          <p:cNvGraphicFramePr/>
          <p:nvPr/>
        </p:nvGraphicFramePr>
        <p:xfrm>
          <a:off x="-828600" y="0"/>
          <a:ext cx="892899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1123740138"/>
              </p:ext>
            </p:extLst>
          </p:nvPr>
        </p:nvGraphicFramePr>
        <p:xfrm>
          <a:off x="-468560" y="5085184"/>
          <a:ext cx="10153128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Блок-схема: узел 7"/>
          <p:cNvSpPr/>
          <p:nvPr/>
        </p:nvSpPr>
        <p:spPr>
          <a:xfrm>
            <a:off x="6084888" y="4221163"/>
            <a:ext cx="215900" cy="2159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</a:t>
            </a:r>
            <a:endParaRPr lang="ru-RU" sz="1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467544" y="-963488"/>
          <a:ext cx="7381328" cy="7272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blackWhite">
          <a:xfrm>
            <a:off x="2500313" y="6281738"/>
            <a:ext cx="4249737" cy="576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85875" y="285750"/>
            <a:ext cx="7858125" cy="396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i="1">
              <a:solidFill>
                <a:srgbClr val="003D8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460" name="Прямоугольник 8"/>
          <p:cNvSpPr>
            <a:spLocks noChangeArrowheads="1"/>
          </p:cNvSpPr>
          <p:nvPr/>
        </p:nvSpPr>
        <p:spPr bwMode="auto">
          <a:xfrm>
            <a:off x="0" y="4071938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SzPct val="80000"/>
            </a:pPr>
            <a:endParaRPr lang="ru-RU" sz="2800" u="sng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0" y="-963488"/>
          <a:ext cx="8136904" cy="734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blackWhite">
          <a:xfrm>
            <a:off x="2500313" y="6281738"/>
            <a:ext cx="4249737" cy="576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85875" y="285750"/>
            <a:ext cx="7858125" cy="396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i="1">
              <a:solidFill>
                <a:srgbClr val="003D8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08" name="Прямоугольник 8"/>
          <p:cNvSpPr>
            <a:spLocks noChangeArrowheads="1"/>
          </p:cNvSpPr>
          <p:nvPr/>
        </p:nvSpPr>
        <p:spPr bwMode="auto">
          <a:xfrm>
            <a:off x="0" y="4071938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SzPct val="80000"/>
            </a:pPr>
            <a:endParaRPr lang="ru-RU" sz="2800" u="sng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191622378"/>
              </p:ext>
            </p:extLst>
          </p:nvPr>
        </p:nvGraphicFramePr>
        <p:xfrm>
          <a:off x="-180528" y="908720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blackWhite">
          <a:xfrm>
            <a:off x="2500313" y="6281738"/>
            <a:ext cx="4249737" cy="576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85875" y="285750"/>
            <a:ext cx="7858125" cy="396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ru-RU" sz="2000" b="1" i="1">
              <a:solidFill>
                <a:srgbClr val="003D8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писание проекта (краткая презентация сети)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5135</TotalTime>
  <Words>549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2</vt:lpstr>
      <vt:lpstr>описание проекта (краткая презентация сети)1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Константин</cp:lastModifiedBy>
  <cp:revision>32</cp:revision>
  <dcterms:created xsi:type="dcterms:W3CDTF">2013-02-11T11:36:31Z</dcterms:created>
  <dcterms:modified xsi:type="dcterms:W3CDTF">2024-07-01T14:50:38Z</dcterms:modified>
</cp:coreProperties>
</file>