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8"/>
  </p:notesMasterIdLst>
  <p:handoutMasterIdLst>
    <p:handoutMasterId r:id="rId29"/>
  </p:handoutMasterIdLst>
  <p:sldIdLst>
    <p:sldId id="256" r:id="rId5"/>
    <p:sldId id="258" r:id="rId6"/>
    <p:sldId id="268" r:id="rId7"/>
    <p:sldId id="274" r:id="rId8"/>
    <p:sldId id="269" r:id="rId9"/>
    <p:sldId id="271" r:id="rId10"/>
    <p:sldId id="259" r:id="rId11"/>
    <p:sldId id="272" r:id="rId12"/>
    <p:sldId id="260" r:id="rId13"/>
    <p:sldId id="261" r:id="rId14"/>
    <p:sldId id="283" r:id="rId15"/>
    <p:sldId id="273" r:id="rId16"/>
    <p:sldId id="262" r:id="rId17"/>
    <p:sldId id="263" r:id="rId18"/>
    <p:sldId id="267" r:id="rId19"/>
    <p:sldId id="276" r:id="rId20"/>
    <p:sldId id="277" r:id="rId21"/>
    <p:sldId id="285" r:id="rId22"/>
    <p:sldId id="286" r:id="rId23"/>
    <p:sldId id="287" r:id="rId24"/>
    <p:sldId id="275" r:id="rId25"/>
    <p:sldId id="278" r:id="rId26"/>
    <p:sldId id="281" r:id="rId27"/>
  </p:sldIdLst>
  <p:sldSz cx="12188825" cy="6858000"/>
  <p:notesSz cx="6858000" cy="9144000"/>
  <p:defaultTextStyle>
    <a:defPPr rtl="0">
      <a:defRPr lang="ru-ru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3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7" autoAdjust="0"/>
    <p:restoredTop sz="94519" autoAdjust="0"/>
  </p:normalViewPr>
  <p:slideViewPr>
    <p:cSldViewPr>
      <p:cViewPr varScale="1">
        <p:scale>
          <a:sx n="85" d="100"/>
          <a:sy n="85" d="100"/>
        </p:scale>
        <p:origin x="774" y="126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87" d="100"/>
          <a:sy n="87" d="100"/>
        </p:scale>
        <p:origin x="3012" y="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02C-4D3E-81C9-0771DCCFEFE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02C-4D3E-81C9-0771DCCFEFE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Ряд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02C-4D3E-81C9-0771DCCFEF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07790976"/>
        <c:axId val="607790584"/>
      </c:barChart>
      <c:catAx>
        <c:axId val="607790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07790584"/>
        <c:crosses val="autoZero"/>
        <c:auto val="1"/>
        <c:lblAlgn val="ctr"/>
        <c:lblOffset val="100"/>
        <c:noMultiLvlLbl val="0"/>
      </c:catAx>
      <c:valAx>
        <c:axId val="6077905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077909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97666EC-0835-4111-9243-D5E81A74652A}" type="datetime1">
              <a:rPr lang="ru-RU" smtClean="0"/>
              <a:t>30.04.2020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8E322BB-75AD-4A1E-9661-2724167329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27057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63F3868-3638-4C23-AB1F-2FA7659B998E}" type="datetime1">
              <a:rPr lang="ru-RU" noProof="0" smtClean="0"/>
              <a:t>30.04.2020</a:t>
            </a:fld>
            <a:endParaRPr lang="ru-RU" noProof="0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045B7DE-1198-4F2F-B574-CA8CAE341642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8823124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045B7DE-1198-4F2F-B574-CA8CAE341642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67485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045B7DE-1198-4F2F-B574-CA8CAE341642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62957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045B7DE-1198-4F2F-B574-CA8CAE341642}" type="slidenum">
              <a:rPr lang="ru-RU" smtClean="0"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597380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045B7DE-1198-4F2F-B574-CA8CAE341642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41771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045B7DE-1198-4F2F-B574-CA8CAE341642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28774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045B7DE-1198-4F2F-B574-CA8CAE341642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01911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045B7DE-1198-4F2F-B574-CA8CAE341642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47241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045B7DE-1198-4F2F-B574-CA8CAE341642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15240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045B7DE-1198-4F2F-B574-CA8CAE341642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07592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045B7DE-1198-4F2F-B574-CA8CAE341642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44941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045B7DE-1198-4F2F-B574-CA8CAE341642}" type="slidenum">
              <a:rPr lang="ru-RU" smtClean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64290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квадраты"/>
          <p:cNvGrpSpPr/>
          <p:nvPr/>
        </p:nvGrpSpPr>
        <p:grpSpPr>
          <a:xfrm>
            <a:off x="0" y="1135743"/>
            <a:ext cx="1622332" cy="799981"/>
            <a:chOff x="0" y="452558"/>
            <a:chExt cx="914400" cy="524182"/>
          </a:xfrm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591671" y="452558"/>
              <a:ext cx="322729" cy="524180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9" name="Скругленный прямоугольник 8"/>
            <p:cNvSpPr/>
            <p:nvPr/>
          </p:nvSpPr>
          <p:spPr>
            <a:xfrm>
              <a:off x="215154" y="452558"/>
              <a:ext cx="322729" cy="524180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10" name="Прямоугольник со скругленными углами на одной стороне 9"/>
            <p:cNvSpPr/>
            <p:nvPr/>
          </p:nvSpPr>
          <p:spPr>
            <a:xfrm rot="5400000">
              <a:off x="-181408" y="633966"/>
              <a:ext cx="524182" cy="161366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28324" y="362396"/>
            <a:ext cx="9141619" cy="1676400"/>
          </a:xfrm>
        </p:spPr>
        <p:txBody>
          <a:bodyPr rtlCol="0">
            <a:noAutofit/>
          </a:bodyPr>
          <a:lstStyle>
            <a:lvl1pPr>
              <a:lnSpc>
                <a:spcPct val="80000"/>
              </a:lnSpc>
              <a:defRPr sz="600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324" y="2089595"/>
            <a:ext cx="9141619" cy="886344"/>
          </a:xfrm>
        </p:spPr>
        <p:txBody>
          <a:bodyPr rtlCol="0">
            <a:normAutofit/>
          </a:bodyPr>
          <a:lstStyle>
            <a:lvl1pPr marL="0" indent="0" algn="l">
              <a:buNone/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ru-RU" noProof="0"/>
              <a:t>Образец подзаголовка</a:t>
            </a:r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4" name="Дата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1CB52E3-228D-4400-918B-EC1CC60E6928}" type="datetime1">
              <a:rPr lang="ru-RU" noProof="0" smtClean="0"/>
              <a:t>30.04.2020</a:t>
            </a:fld>
            <a:endParaRPr lang="ru-RU" noProof="0" dirty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C99D79-8A4B-4031-B1E0-AF26F8EDF2B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887510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4" name="Дата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4BC8159-1FD8-42FC-970F-EA437E21EB75}" type="datetime1">
              <a:rPr lang="ru-RU" noProof="0" smtClean="0"/>
              <a:t>30.04.2020</a:t>
            </a:fld>
            <a:endParaRPr lang="ru-RU" noProof="0" dirty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C99D79-8A4B-4031-B1E0-AF26F8EDF2B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64082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квадраты"/>
          <p:cNvGrpSpPr/>
          <p:nvPr/>
        </p:nvGrpSpPr>
        <p:grpSpPr>
          <a:xfrm rot="5400000">
            <a:off x="9583007" y="233864"/>
            <a:ext cx="1063300" cy="524046"/>
            <a:chOff x="0" y="452558"/>
            <a:chExt cx="914400" cy="524182"/>
          </a:xfrm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591671" y="452558"/>
              <a:ext cx="322729" cy="524180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9" name="Скругленный прямоугольник 8"/>
            <p:cNvSpPr/>
            <p:nvPr/>
          </p:nvSpPr>
          <p:spPr>
            <a:xfrm>
              <a:off x="215154" y="452558"/>
              <a:ext cx="322729" cy="524180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10" name="Прямоугольник со скругленными углами на одной стороне 9"/>
            <p:cNvSpPr/>
            <p:nvPr/>
          </p:nvSpPr>
          <p:spPr>
            <a:xfrm rot="5400000">
              <a:off x="-181408" y="633966"/>
              <a:ext cx="524182" cy="161366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</p:grpSp>
      <p:grpSp>
        <p:nvGrpSpPr>
          <p:cNvPr id="15" name="нижний рисунок"/>
          <p:cNvGrpSpPr/>
          <p:nvPr/>
        </p:nvGrpSpPr>
        <p:grpSpPr>
          <a:xfrm>
            <a:off x="0" y="5395517"/>
            <a:ext cx="12188825" cy="1462483"/>
            <a:chOff x="0" y="4046638"/>
            <a:chExt cx="9144000" cy="1096862"/>
          </a:xfrm>
        </p:grpSpPr>
        <p:sp>
          <p:nvSpPr>
            <p:cNvPr id="16" name="Полилиния 15"/>
            <p:cNvSpPr/>
            <p:nvPr/>
          </p:nvSpPr>
          <p:spPr bwMode="ltGray">
            <a:xfrm rot="5400000">
              <a:off x="4119794" y="119293"/>
              <a:ext cx="904412" cy="9144000"/>
            </a:xfrm>
            <a:custGeom>
              <a:avLst/>
              <a:gdLst/>
              <a:ahLst/>
              <a:cxnLst/>
              <a:rect l="l" t="t" r="r" b="b"/>
              <a:pathLst>
                <a:path w="904412" h="9144000">
                  <a:moveTo>
                    <a:pt x="0" y="0"/>
                  </a:moveTo>
                  <a:lnTo>
                    <a:pt x="904412" y="0"/>
                  </a:lnTo>
                  <a:lnTo>
                    <a:pt x="904412" y="9144000"/>
                  </a:lnTo>
                  <a:lnTo>
                    <a:pt x="391235" y="9144000"/>
                  </a:lnTo>
                  <a:cubicBezTo>
                    <a:pt x="445385" y="6730684"/>
                    <a:pt x="250230" y="1995757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17" name="Прямоугольник 72"/>
            <p:cNvSpPr/>
            <p:nvPr/>
          </p:nvSpPr>
          <p:spPr bwMode="ltGray">
            <a:xfrm rot="5400000">
              <a:off x="4023569" y="23069"/>
              <a:ext cx="1096862" cy="9144000"/>
            </a:xfrm>
            <a:custGeom>
              <a:avLst/>
              <a:gdLst/>
              <a:ahLst/>
              <a:cxnLst/>
              <a:rect l="l" t="t" r="r" b="b"/>
              <a:pathLst>
                <a:path w="1096862" h="9144000">
                  <a:moveTo>
                    <a:pt x="1096861" y="9136375"/>
                  </a:moveTo>
                  <a:lnTo>
                    <a:pt x="1096861" y="0"/>
                  </a:lnTo>
                  <a:lnTo>
                    <a:pt x="1096862" y="0"/>
                  </a:lnTo>
                  <a:lnTo>
                    <a:pt x="1096862" y="9136375"/>
                  </a:lnTo>
                  <a:close/>
                  <a:moveTo>
                    <a:pt x="0" y="0"/>
                  </a:moveTo>
                  <a:lnTo>
                    <a:pt x="142171" y="0"/>
                  </a:lnTo>
                  <a:cubicBezTo>
                    <a:pt x="214017" y="532804"/>
                    <a:pt x="281641" y="1260834"/>
                    <a:pt x="340913" y="2087809"/>
                  </a:cubicBezTo>
                  <a:cubicBezTo>
                    <a:pt x="492781" y="4358443"/>
                    <a:pt x="587048" y="7374964"/>
                    <a:pt x="547354" y="9144000"/>
                  </a:cubicBezTo>
                  <a:lnTo>
                    <a:pt x="452132" y="9144000"/>
                  </a:lnTo>
                  <a:cubicBezTo>
                    <a:pt x="484963" y="4670358"/>
                    <a:pt x="240277" y="2482661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ru-RU" noProof="0" dirty="0"/>
            </a:p>
          </p:txBody>
        </p:sp>
      </p:grp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751060" y="1150514"/>
            <a:ext cx="1828324" cy="5021685"/>
          </a:xfrm>
        </p:spPr>
        <p:txBody>
          <a:bodyPr vert="eaVert"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18882" y="1150514"/>
            <a:ext cx="8227457" cy="5021685"/>
          </a:xfrm>
        </p:spPr>
        <p:txBody>
          <a:bodyPr vert="eaVert" rtlCol="0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4" name="Дата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1164B92-40DF-447C-9EB2-E8F093ADEBD4}" type="datetime1">
              <a:rPr lang="ru-RU" noProof="0" smtClean="0"/>
              <a:t>30.04.2020</a:t>
            </a:fld>
            <a:endParaRPr lang="ru-RU" noProof="0" dirty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C99D79-8A4B-4031-B1E0-AF26F8EDF2B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8164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4" name="Дата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94A702C-8E64-40BD-8A51-C06C22C2F23A}" type="datetime1">
              <a:rPr lang="ru-RU" noProof="0" smtClean="0"/>
              <a:t>30.04.2020</a:t>
            </a:fld>
            <a:endParaRPr lang="ru-RU" noProof="0" dirty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C99D79-8A4B-4031-B1E0-AF26F8EDF2B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43515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квадраты"/>
          <p:cNvGrpSpPr/>
          <p:nvPr/>
        </p:nvGrpSpPr>
        <p:grpSpPr>
          <a:xfrm>
            <a:off x="0" y="3124415"/>
            <a:ext cx="1622332" cy="805061"/>
            <a:chOff x="0" y="2343311"/>
            <a:chExt cx="1217066" cy="603796"/>
          </a:xfrm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787514" y="2347123"/>
              <a:ext cx="429552" cy="599984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9" name="Скругленный прямоугольник 8"/>
            <p:cNvSpPr/>
            <p:nvPr/>
          </p:nvSpPr>
          <p:spPr>
            <a:xfrm>
              <a:off x="286370" y="2347123"/>
              <a:ext cx="429552" cy="599984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10" name="Прямоугольник со скругленными углами на одной стороне 9"/>
            <p:cNvSpPr/>
            <p:nvPr/>
          </p:nvSpPr>
          <p:spPr>
            <a:xfrm rot="5400000">
              <a:off x="-192604" y="2535915"/>
              <a:ext cx="599986" cy="214778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</p:grpSp>
      <p:grpSp>
        <p:nvGrpSpPr>
          <p:cNvPr id="19" name="нижний рисунок"/>
          <p:cNvGrpSpPr/>
          <p:nvPr/>
        </p:nvGrpSpPr>
        <p:grpSpPr>
          <a:xfrm>
            <a:off x="0" y="5409216"/>
            <a:ext cx="12188825" cy="1462483"/>
            <a:chOff x="0" y="4056912"/>
            <a:chExt cx="9144000" cy="1096862"/>
          </a:xfrm>
        </p:grpSpPr>
        <p:sp>
          <p:nvSpPr>
            <p:cNvPr id="20" name="Полилиния 19"/>
            <p:cNvSpPr/>
            <p:nvPr/>
          </p:nvSpPr>
          <p:spPr bwMode="ltGray">
            <a:xfrm rot="5400000">
              <a:off x="4119794" y="119293"/>
              <a:ext cx="904412" cy="9144000"/>
            </a:xfrm>
            <a:custGeom>
              <a:avLst/>
              <a:gdLst/>
              <a:ahLst/>
              <a:cxnLst/>
              <a:rect l="l" t="t" r="r" b="b"/>
              <a:pathLst>
                <a:path w="904412" h="9144000">
                  <a:moveTo>
                    <a:pt x="0" y="0"/>
                  </a:moveTo>
                  <a:lnTo>
                    <a:pt x="904412" y="0"/>
                  </a:lnTo>
                  <a:lnTo>
                    <a:pt x="904412" y="9144000"/>
                  </a:lnTo>
                  <a:lnTo>
                    <a:pt x="391235" y="9144000"/>
                  </a:lnTo>
                  <a:cubicBezTo>
                    <a:pt x="445385" y="6730684"/>
                    <a:pt x="250230" y="1995757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21" name="Прямоугольник 72"/>
            <p:cNvSpPr/>
            <p:nvPr/>
          </p:nvSpPr>
          <p:spPr bwMode="ltGray">
            <a:xfrm rot="5400000">
              <a:off x="4023569" y="33343"/>
              <a:ext cx="1096862" cy="9144000"/>
            </a:xfrm>
            <a:custGeom>
              <a:avLst/>
              <a:gdLst/>
              <a:ahLst/>
              <a:cxnLst/>
              <a:rect l="l" t="t" r="r" b="b"/>
              <a:pathLst>
                <a:path w="1096862" h="9144000">
                  <a:moveTo>
                    <a:pt x="1096861" y="9136375"/>
                  </a:moveTo>
                  <a:lnTo>
                    <a:pt x="1096861" y="0"/>
                  </a:lnTo>
                  <a:lnTo>
                    <a:pt x="1096862" y="0"/>
                  </a:lnTo>
                  <a:lnTo>
                    <a:pt x="1096862" y="9136375"/>
                  </a:lnTo>
                  <a:close/>
                  <a:moveTo>
                    <a:pt x="0" y="0"/>
                  </a:moveTo>
                  <a:lnTo>
                    <a:pt x="142171" y="0"/>
                  </a:lnTo>
                  <a:cubicBezTo>
                    <a:pt x="214017" y="532804"/>
                    <a:pt x="281641" y="1260834"/>
                    <a:pt x="340913" y="2087809"/>
                  </a:cubicBezTo>
                  <a:cubicBezTo>
                    <a:pt x="492781" y="4358443"/>
                    <a:pt x="587048" y="7374964"/>
                    <a:pt x="547354" y="9144000"/>
                  </a:cubicBezTo>
                  <a:lnTo>
                    <a:pt x="452132" y="9144000"/>
                  </a:lnTo>
                  <a:cubicBezTo>
                    <a:pt x="484963" y="4670358"/>
                    <a:pt x="240277" y="2482661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ru-RU" noProof="0" dirty="0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324" y="1932518"/>
            <a:ext cx="9141619" cy="2105367"/>
          </a:xfrm>
        </p:spPr>
        <p:txBody>
          <a:bodyPr rtlCol="0" anchor="b">
            <a:normAutofit/>
          </a:bodyPr>
          <a:lstStyle>
            <a:lvl1pPr algn="l">
              <a:defRPr sz="6000" b="0" cap="none" baseline="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828324" y="4084264"/>
            <a:ext cx="9141619" cy="933297"/>
          </a:xfrm>
        </p:spPr>
        <p:txBody>
          <a:bodyPr rtlCol="0" anchor="t">
            <a:normAutofit/>
          </a:bodyPr>
          <a:lstStyle>
            <a:lvl1pPr marL="0" indent="0">
              <a:buNone/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  <a:lvl2pPr marL="60949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4" name="Дата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6F899AA-DA4D-46BA-9834-BCB927DD4C15}" type="datetime1">
              <a:rPr lang="ru-RU" noProof="0" smtClean="0"/>
              <a:t>30.04.2020</a:t>
            </a:fld>
            <a:endParaRPr lang="ru-RU" noProof="0" dirty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C99D79-8A4B-4031-B1E0-AF26F8EDF2B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43569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12" y="152400"/>
            <a:ext cx="9751060" cy="1295400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41412" y="1600200"/>
            <a:ext cx="4875530" cy="4572000"/>
          </a:xfrm>
        </p:spPr>
        <p:txBody>
          <a:bodyPr rtlCol="0"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4412" y="1600200"/>
            <a:ext cx="4875530" cy="4572000"/>
          </a:xfrm>
        </p:spPr>
        <p:txBody>
          <a:bodyPr rtlCol="0"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Дата 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8A69E2C-A65E-42E3-A90C-E200494A08C5}" type="datetime1">
              <a:rPr lang="ru-RU" noProof="0" smtClean="0"/>
              <a:t>30.04.2020</a:t>
            </a:fld>
            <a:endParaRPr lang="ru-RU" noProof="0" dirty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C99D79-8A4B-4031-B1E0-AF26F8EDF2B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29779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12" y="152400"/>
            <a:ext cx="9751060" cy="1295400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41412" y="1524000"/>
            <a:ext cx="4875530" cy="816429"/>
          </a:xfrm>
        </p:spPr>
        <p:txBody>
          <a:bodyPr rtlCol="0" anchor="ctr">
            <a:norm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141412" y="2413000"/>
            <a:ext cx="4875530" cy="3759199"/>
          </a:xfrm>
        </p:spPr>
        <p:txBody>
          <a:bodyPr rtlCol="0"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 baseline="0"/>
            </a:lvl8pPr>
            <a:lvl9pPr>
              <a:defRPr sz="2000" baseline="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094412" y="1524000"/>
            <a:ext cx="4875530" cy="816429"/>
          </a:xfrm>
        </p:spPr>
        <p:txBody>
          <a:bodyPr rtlCol="0" anchor="ctr">
            <a:norm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094412" y="2413000"/>
            <a:ext cx="4875530" cy="3759199"/>
          </a:xfrm>
        </p:spPr>
        <p:txBody>
          <a:bodyPr rtlCol="0"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 baseline="0"/>
            </a:lvl8pPr>
            <a:lvl9pPr>
              <a:defRPr sz="2000" baseline="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7" name="Дата 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E93C54A-9946-4A4B-A4C3-BDBD43A2E79F}" type="datetime1">
              <a:rPr lang="ru-RU" noProof="0" smtClean="0"/>
              <a:t>30.04.2020</a:t>
            </a:fld>
            <a:endParaRPr lang="ru-RU" noProof="0" dirty="0"/>
          </a:p>
        </p:txBody>
      </p:sp>
      <p:sp>
        <p:nvSpPr>
          <p:cNvPr id="9" name="Номер слайда 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C99D79-8A4B-4031-B1E0-AF26F8EDF2B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8703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3" name="Дата 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43C5E81-34F8-40EA-A39B-866E39767BAA}" type="datetime1">
              <a:rPr lang="ru-RU" noProof="0" smtClean="0"/>
              <a:t>30.04.2020</a:t>
            </a:fld>
            <a:endParaRPr lang="ru-RU" noProof="0" dirty="0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C99D79-8A4B-4031-B1E0-AF26F8EDF2B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96903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нижний рисунок"/>
          <p:cNvGrpSpPr/>
          <p:nvPr/>
        </p:nvGrpSpPr>
        <p:grpSpPr>
          <a:xfrm>
            <a:off x="0" y="5409216"/>
            <a:ext cx="12188825" cy="1462483"/>
            <a:chOff x="0" y="4056912"/>
            <a:chExt cx="9144000" cy="1096862"/>
          </a:xfrm>
        </p:grpSpPr>
        <p:sp>
          <p:nvSpPr>
            <p:cNvPr id="9" name="Полилиния 8"/>
            <p:cNvSpPr/>
            <p:nvPr/>
          </p:nvSpPr>
          <p:spPr bwMode="ltGray">
            <a:xfrm rot="5400000">
              <a:off x="4119794" y="119293"/>
              <a:ext cx="904412" cy="9144000"/>
            </a:xfrm>
            <a:custGeom>
              <a:avLst/>
              <a:gdLst/>
              <a:ahLst/>
              <a:cxnLst/>
              <a:rect l="l" t="t" r="r" b="b"/>
              <a:pathLst>
                <a:path w="904412" h="9144000">
                  <a:moveTo>
                    <a:pt x="0" y="0"/>
                  </a:moveTo>
                  <a:lnTo>
                    <a:pt x="904412" y="0"/>
                  </a:lnTo>
                  <a:lnTo>
                    <a:pt x="904412" y="9144000"/>
                  </a:lnTo>
                  <a:lnTo>
                    <a:pt x="391235" y="9144000"/>
                  </a:lnTo>
                  <a:cubicBezTo>
                    <a:pt x="445385" y="6730684"/>
                    <a:pt x="250230" y="1995757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/>
            </a:p>
          </p:txBody>
        </p:sp>
        <p:sp>
          <p:nvSpPr>
            <p:cNvPr id="10" name="Прямоугольник 72"/>
            <p:cNvSpPr/>
            <p:nvPr/>
          </p:nvSpPr>
          <p:spPr bwMode="ltGray">
            <a:xfrm rot="5400000">
              <a:off x="4023569" y="33343"/>
              <a:ext cx="1096862" cy="9144000"/>
            </a:xfrm>
            <a:custGeom>
              <a:avLst/>
              <a:gdLst/>
              <a:ahLst/>
              <a:cxnLst/>
              <a:rect l="l" t="t" r="r" b="b"/>
              <a:pathLst>
                <a:path w="1096862" h="9144000">
                  <a:moveTo>
                    <a:pt x="1096861" y="9136375"/>
                  </a:moveTo>
                  <a:lnTo>
                    <a:pt x="1096861" y="0"/>
                  </a:lnTo>
                  <a:lnTo>
                    <a:pt x="1096862" y="0"/>
                  </a:lnTo>
                  <a:lnTo>
                    <a:pt x="1096862" y="9136375"/>
                  </a:lnTo>
                  <a:close/>
                  <a:moveTo>
                    <a:pt x="0" y="0"/>
                  </a:moveTo>
                  <a:lnTo>
                    <a:pt x="142171" y="0"/>
                  </a:lnTo>
                  <a:cubicBezTo>
                    <a:pt x="214017" y="532804"/>
                    <a:pt x="281641" y="1260834"/>
                    <a:pt x="340913" y="2087809"/>
                  </a:cubicBezTo>
                  <a:cubicBezTo>
                    <a:pt x="492781" y="4358443"/>
                    <a:pt x="587048" y="7374964"/>
                    <a:pt x="547354" y="9144000"/>
                  </a:cubicBezTo>
                  <a:lnTo>
                    <a:pt x="452132" y="9144000"/>
                  </a:lnTo>
                  <a:cubicBezTo>
                    <a:pt x="484963" y="4670358"/>
                    <a:pt x="240277" y="2482661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/>
            </a:p>
          </p:txBody>
        </p:sp>
      </p:grp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"/>
              <a:t>Добавить нижний колонтитул</a:t>
            </a:r>
          </a:p>
        </p:txBody>
      </p:sp>
      <p:sp>
        <p:nvSpPr>
          <p:cNvPr id="2" name="Дата 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B0AD6E4-82E2-48A6-B086-3DF3B0E1BE75}" type="datetime1">
              <a:rPr lang="ru-RU" smtClean="0"/>
              <a:t>30.04.2020</a:t>
            </a:fld>
            <a:endParaRPr/>
          </a:p>
        </p:txBody>
      </p:sp>
      <p:sp>
        <p:nvSpPr>
          <p:cNvPr id="4" name="Номер слайда 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C99D79-8A4B-4031-B1E0-AF26F8EDF2B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539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 anchor="b">
            <a:normAutofit/>
          </a:bodyPr>
          <a:lstStyle>
            <a:lvl1pPr algn="l">
              <a:defRPr sz="3600" b="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75530" y="1600200"/>
            <a:ext cx="6094413" cy="4572000"/>
          </a:xfrm>
        </p:spPr>
        <p:txBody>
          <a:bodyPr rtlCol="0"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18883" y="1600202"/>
            <a:ext cx="3453500" cy="4571999"/>
          </a:xfrm>
        </p:spPr>
        <p:txBody>
          <a:bodyPr rtlCol="0">
            <a:normAutofit/>
          </a:bodyPr>
          <a:lstStyle>
            <a:lvl1pPr marL="0" indent="0">
              <a:buNone/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Дата 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C150A44-09C1-4A7E-9472-5C98206358FA}" type="datetime1">
              <a:rPr lang="ru-RU" noProof="0" smtClean="0"/>
              <a:t>30.04.2020</a:t>
            </a:fld>
            <a:endParaRPr lang="ru-RU" noProof="0" dirty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C99D79-8A4B-4031-B1E0-AF26F8EDF2B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48396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 anchor="b">
            <a:normAutofit/>
          </a:bodyPr>
          <a:lstStyle>
            <a:lvl1pPr algn="l">
              <a:defRPr sz="3600" b="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idx="1"/>
          </p:nvPr>
        </p:nvSpPr>
        <p:spPr>
          <a:xfrm>
            <a:off x="1218887" y="1600200"/>
            <a:ext cx="6703850" cy="3657600"/>
          </a:xfrm>
          <a:prstGeom prst="roundRect">
            <a:avLst>
              <a:gd name="adj" fmla="val 3098"/>
            </a:avLst>
          </a:prstGeom>
        </p:spPr>
        <p:txBody>
          <a:bodyPr rtlCol="0">
            <a:normAutofit/>
          </a:bodyPr>
          <a:lstStyle>
            <a:lvl1pPr marL="0" indent="0">
              <a:buNone/>
              <a:defRPr sz="2700"/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3" indent="0">
              <a:buNone/>
              <a:defRPr sz="2700"/>
            </a:lvl5pPr>
            <a:lvl6pPr marL="3047467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125883" y="1600200"/>
            <a:ext cx="2844059" cy="3759200"/>
          </a:xfrm>
        </p:spPr>
        <p:txBody>
          <a:bodyPr rtlCol="0" anchor="b">
            <a:normAutofit/>
          </a:bodyPr>
          <a:lstStyle>
            <a:lvl1pPr marL="0" indent="0">
              <a:buNone/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Дата 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4D49401-5020-4FE0-B4E2-643A8C022F9F}" type="datetime1">
              <a:rPr lang="ru-RU" noProof="0" smtClean="0"/>
              <a:t>30.04.2020</a:t>
            </a:fld>
            <a:endParaRPr lang="ru-RU" noProof="0" dirty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C99D79-8A4B-4031-B1E0-AF26F8EDF2B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442985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нижний рисунок"/>
          <p:cNvGrpSpPr/>
          <p:nvPr/>
        </p:nvGrpSpPr>
        <p:grpSpPr>
          <a:xfrm>
            <a:off x="0" y="5409216"/>
            <a:ext cx="12188825" cy="1462483"/>
            <a:chOff x="0" y="4056912"/>
            <a:chExt cx="9144000" cy="1096862"/>
          </a:xfrm>
        </p:grpSpPr>
        <p:sp>
          <p:nvSpPr>
            <p:cNvPr id="21" name="Полилиния 20"/>
            <p:cNvSpPr/>
            <p:nvPr/>
          </p:nvSpPr>
          <p:spPr bwMode="ltGray">
            <a:xfrm rot="5400000">
              <a:off x="4119794" y="119293"/>
              <a:ext cx="904412" cy="9144000"/>
            </a:xfrm>
            <a:custGeom>
              <a:avLst/>
              <a:gdLst/>
              <a:ahLst/>
              <a:cxnLst/>
              <a:rect l="l" t="t" r="r" b="b"/>
              <a:pathLst>
                <a:path w="904412" h="9144000">
                  <a:moveTo>
                    <a:pt x="0" y="0"/>
                  </a:moveTo>
                  <a:lnTo>
                    <a:pt x="904412" y="0"/>
                  </a:lnTo>
                  <a:lnTo>
                    <a:pt x="904412" y="9144000"/>
                  </a:lnTo>
                  <a:lnTo>
                    <a:pt x="391235" y="9144000"/>
                  </a:lnTo>
                  <a:cubicBezTo>
                    <a:pt x="445385" y="6730684"/>
                    <a:pt x="250230" y="1995757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18" name="Прямоугольник 72"/>
            <p:cNvSpPr/>
            <p:nvPr/>
          </p:nvSpPr>
          <p:spPr bwMode="ltGray">
            <a:xfrm rot="5400000">
              <a:off x="4023569" y="33343"/>
              <a:ext cx="1096862" cy="9144000"/>
            </a:xfrm>
            <a:custGeom>
              <a:avLst/>
              <a:gdLst/>
              <a:ahLst/>
              <a:cxnLst/>
              <a:rect l="l" t="t" r="r" b="b"/>
              <a:pathLst>
                <a:path w="1096862" h="9144000">
                  <a:moveTo>
                    <a:pt x="1096861" y="9136375"/>
                  </a:moveTo>
                  <a:lnTo>
                    <a:pt x="1096861" y="0"/>
                  </a:lnTo>
                  <a:lnTo>
                    <a:pt x="1096862" y="0"/>
                  </a:lnTo>
                  <a:lnTo>
                    <a:pt x="1096862" y="9136375"/>
                  </a:lnTo>
                  <a:close/>
                  <a:moveTo>
                    <a:pt x="0" y="0"/>
                  </a:moveTo>
                  <a:lnTo>
                    <a:pt x="142171" y="0"/>
                  </a:lnTo>
                  <a:cubicBezTo>
                    <a:pt x="214017" y="532804"/>
                    <a:pt x="281641" y="1260834"/>
                    <a:pt x="340913" y="2087809"/>
                  </a:cubicBezTo>
                  <a:cubicBezTo>
                    <a:pt x="492781" y="4358443"/>
                    <a:pt x="587048" y="7374964"/>
                    <a:pt x="547354" y="9144000"/>
                  </a:cubicBezTo>
                  <a:lnTo>
                    <a:pt x="452132" y="9144000"/>
                  </a:lnTo>
                  <a:cubicBezTo>
                    <a:pt x="484963" y="4670358"/>
                    <a:pt x="240277" y="2482661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ru-RU" noProof="0" dirty="0"/>
            </a:p>
          </p:txBody>
        </p:sp>
      </p:grpSp>
      <p:grpSp>
        <p:nvGrpSpPr>
          <p:cNvPr id="7" name="квадраты"/>
          <p:cNvGrpSpPr/>
          <p:nvPr/>
        </p:nvGrpSpPr>
        <p:grpSpPr>
          <a:xfrm>
            <a:off x="1" y="800551"/>
            <a:ext cx="1063023" cy="524183"/>
            <a:chOff x="0" y="452558"/>
            <a:chExt cx="914400" cy="524182"/>
          </a:xfrm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591671" y="452558"/>
              <a:ext cx="322729" cy="524180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9" name="Скругленный прямоугольник 8"/>
            <p:cNvSpPr/>
            <p:nvPr/>
          </p:nvSpPr>
          <p:spPr>
            <a:xfrm>
              <a:off x="215154" y="452558"/>
              <a:ext cx="322729" cy="524180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10" name="Прямоугольник со скругленными углами на одной стороне 9"/>
            <p:cNvSpPr/>
            <p:nvPr/>
          </p:nvSpPr>
          <p:spPr>
            <a:xfrm rot="5400000">
              <a:off x="-181408" y="633966"/>
              <a:ext cx="524182" cy="161366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8883" y="152400"/>
            <a:ext cx="9751060" cy="1295400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/>
          <a:p>
            <a:pPr rtl="0"/>
            <a:r>
              <a:rPr lang="ru-RU" noProof="0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18883" y="1600200"/>
            <a:ext cx="9751060" cy="457200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218883" y="6448425"/>
            <a:ext cx="8288401" cy="180976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4" name="Дата 3"/>
          <p:cNvSpPr>
            <a:spLocks noGrp="1"/>
          </p:cNvSpPr>
          <p:nvPr>
            <p:ph type="dt" sz="half" idx="2"/>
          </p:nvPr>
        </p:nvSpPr>
        <p:spPr>
          <a:xfrm>
            <a:off x="9547913" y="6448425"/>
            <a:ext cx="1422030" cy="180976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rtl="0"/>
            <a:fld id="{30A586CD-6E88-434E-9F01-516BCC1F6524}" type="datetime1">
              <a:rPr lang="ru-RU" noProof="0" smtClean="0"/>
              <a:t>30.04.2020</a:t>
            </a:fld>
            <a:endParaRPr lang="ru-RU" noProof="0" dirty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4"/>
          </p:nvPr>
        </p:nvSpPr>
        <p:spPr>
          <a:xfrm>
            <a:off x="11071516" y="6448425"/>
            <a:ext cx="812588" cy="180976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rtl="0"/>
            <a:fld id="{34C99D79-8A4B-4031-B1E0-AF26F8EDF2BC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782682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1218987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47" indent="-304747" algn="l" defTabSz="1218987" rtl="0" eaLnBrk="1" latinLnBrk="0" hangingPunct="1">
        <a:lnSpc>
          <a:spcPct val="90000"/>
        </a:lnSpc>
        <a:spcBef>
          <a:spcPts val="1800"/>
        </a:spcBef>
        <a:buClr>
          <a:schemeClr val="accent1">
            <a:lumMod val="75000"/>
          </a:schemeClr>
        </a:buClr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55772" indent="-304747" algn="l" defTabSz="1218987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06797" indent="-30474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75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57822" indent="-30474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75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108847" indent="-30474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75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9872" indent="-30474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3010897" indent="-30474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61922" indent="-30474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912947" indent="-30474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6.jp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e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38028" y="0"/>
            <a:ext cx="9433048" cy="1628800"/>
          </a:xfrm>
        </p:spPr>
        <p:txBody>
          <a:bodyPr rtlCol="0"/>
          <a:lstStyle/>
          <a:p>
            <a:r>
              <a:rPr lang="ru-RU" sz="5400" dirty="0"/>
              <a:t>Успешный Бизнес </a:t>
            </a:r>
            <a:r>
              <a:rPr lang="en-US" sz="5400" dirty="0"/>
              <a:t>it</a:t>
            </a:r>
            <a:br>
              <a:rPr lang="ru-RU" sz="5400" dirty="0"/>
            </a:br>
            <a:r>
              <a:rPr lang="ru-RU" sz="5400" dirty="0"/>
              <a:t>детский сад </a:t>
            </a:r>
            <a:r>
              <a:rPr lang="ru-RU" sz="5400" dirty="0" err="1"/>
              <a:t>Baby</a:t>
            </a:r>
            <a:r>
              <a:rPr lang="ru-RU" sz="5400" dirty="0"/>
              <a:t> </a:t>
            </a:r>
            <a:r>
              <a:rPr lang="ru-RU" sz="5400" dirty="0" err="1"/>
              <a:t>Landy</a:t>
            </a:r>
            <a:endParaRPr lang="ru-RU" sz="5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ru-RU" dirty="0"/>
              <a:t>Подзаголовок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6359337-94CA-4CA6-845F-8AED6070C8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028" y="1628800"/>
            <a:ext cx="7992888" cy="511256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60C0DDF-DBE8-486C-9AB1-693F66BD0F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884" y="2089595"/>
            <a:ext cx="2160240" cy="3836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83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5860" y="152400"/>
            <a:ext cx="10585175" cy="1295400"/>
          </a:xfrm>
        </p:spPr>
        <p:txBody>
          <a:bodyPr rtlCol="0"/>
          <a:lstStyle/>
          <a:p>
            <a:pPr rtl="0"/>
            <a:r>
              <a:rPr lang="ru-RU" dirty="0"/>
              <a:t>Масштабирование по всему Миру</a:t>
            </a:r>
            <a:r>
              <a:rPr lang="en-US" dirty="0"/>
              <a:t> it </a:t>
            </a:r>
            <a:r>
              <a:rPr lang="ru-RU" dirty="0"/>
              <a:t>детские сады  </a:t>
            </a:r>
            <a:r>
              <a:rPr lang="en-US" dirty="0"/>
              <a:t>Baby Landy </a:t>
            </a:r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927C15-95CC-44DF-A59F-AD50C879EBE4}"/>
              </a:ext>
            </a:extLst>
          </p:cNvPr>
          <p:cNvSpPr txBox="1"/>
          <p:nvPr/>
        </p:nvSpPr>
        <p:spPr>
          <a:xfrm>
            <a:off x="0" y="1860845"/>
            <a:ext cx="698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У нас цель масштабировать </a:t>
            </a:r>
            <a:r>
              <a:rPr lang="ru-RU" dirty="0" err="1"/>
              <a:t>it</a:t>
            </a:r>
            <a:r>
              <a:rPr lang="ru-RU" dirty="0"/>
              <a:t> детские садики "</a:t>
            </a:r>
            <a:r>
              <a:rPr lang="ru-RU" dirty="0" err="1"/>
              <a:t>Baby</a:t>
            </a:r>
            <a:r>
              <a:rPr lang="ru-RU" dirty="0"/>
              <a:t> </a:t>
            </a:r>
            <a:r>
              <a:rPr lang="ru-RU" dirty="0" err="1"/>
              <a:t>Landy</a:t>
            </a:r>
            <a:r>
              <a:rPr lang="ru-RU" dirty="0"/>
              <a:t>" по всему Миру в планах сейчас сотрудничать с иностранными партнерами в Америке в Европе и в Китае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8C08263-22F3-47D4-9C0A-E2848F70E8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452" y="1628800"/>
            <a:ext cx="5472607" cy="3198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839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54AC3B-1AEF-4070-915A-0793408D2E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CC63B05-C056-4779-868B-2F911D37FC4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70DC4E4-A677-41AF-8B68-F59C49AB1A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324" y="92629"/>
            <a:ext cx="10009112" cy="6672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848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525804-5710-4049-BA9D-30F2ADAEA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10E3EBA-F15C-4643-A37F-53E23B86929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81" b="9081"/>
          <a:stretch>
            <a:fillRect/>
          </a:stretch>
        </p:blipFill>
        <p:spPr>
          <a:xfrm>
            <a:off x="-8162" y="0"/>
            <a:ext cx="6703850" cy="3657600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BBBAF615-B896-4D02-A38F-8819A67971E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FDAF348-C75B-44EA-B289-4316047E93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62" y="3425301"/>
            <a:ext cx="6102574" cy="343269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7F58877-86D1-4734-BB86-141D43CF19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468" y="0"/>
            <a:ext cx="5598520" cy="36576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2670342-BBAD-466B-85B1-5241E05A84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676" y="2983434"/>
            <a:ext cx="5811847" cy="387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62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92F3E8E-2F02-448E-8598-F4FFCB3829C5}"/>
              </a:ext>
            </a:extLst>
          </p:cNvPr>
          <p:cNvSpPr txBox="1"/>
          <p:nvPr/>
        </p:nvSpPr>
        <p:spPr>
          <a:xfrm>
            <a:off x="117748" y="962670"/>
            <a:ext cx="116292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ЭКСПЕРТНАЯ ПОДДЕРЖКА 👩‍💼👨‍💼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Полное сопровождение, открытие в реализации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Вашего Бизнеса детский сад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Baby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Landy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Вместе с 97 опытными специалистами!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Полная поддержка по Маркетингу и по рекламе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Круглосуточно 24/7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ru-RU" dirty="0"/>
          </a:p>
        </p:txBody>
      </p:sp>
      <p:cxnSp>
        <p:nvCxnSpPr>
          <p:cNvPr id="4" name="Соединитель: уступ 3">
            <a:extLst>
              <a:ext uri="{FF2B5EF4-FFF2-40B4-BE49-F238E27FC236}">
                <a16:creationId xmlns:a16="http://schemas.microsoft.com/office/drawing/2014/main" id="{B4C3E742-C1C8-492B-9F7B-4E60E00630E3}"/>
              </a:ext>
            </a:extLst>
          </p:cNvPr>
          <p:cNvCxnSpPr/>
          <p:nvPr/>
        </p:nvCxnSpPr>
        <p:spPr>
          <a:xfrm rot="16200000" flipV="1">
            <a:off x="5374332" y="2708920"/>
            <a:ext cx="288032" cy="288032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C311203-7338-4378-9780-F2C42ADA9D1A}"/>
              </a:ext>
            </a:extLst>
          </p:cNvPr>
          <p:cNvSpPr txBox="1"/>
          <p:nvPr/>
        </p:nvSpPr>
        <p:spPr>
          <a:xfrm>
            <a:off x="240844" y="342999"/>
            <a:ext cx="8301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>
                <a:solidFill>
                  <a:srgbClr val="000000"/>
                </a:solidFill>
                <a:latin typeface="Arial" panose="020B0604020202020204" pitchFamily="34" charset="0"/>
              </a:rPr>
              <a:t>ЭКСПЕРТНАЯ ПОДДЕРЖКА</a:t>
            </a:r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5296EA3-E942-4C7C-A98C-8A333AD746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435" y="2863017"/>
            <a:ext cx="5502864" cy="3446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284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8882" y="152400"/>
            <a:ext cx="10708177" cy="1116360"/>
          </a:xfrm>
        </p:spPr>
        <p:txBody>
          <a:bodyPr rtlCol="0">
            <a:normAutofit fontScale="90000"/>
          </a:bodyPr>
          <a:lstStyle/>
          <a:p>
            <a:r>
              <a:rPr lang="ru-RU" dirty="0">
                <a:solidFill>
                  <a:schemeClr val="accent6"/>
                </a:solidFill>
              </a:rPr>
              <a:t>🚀</a:t>
            </a:r>
            <a:r>
              <a:rPr lang="ru-RU" dirty="0"/>
              <a:t> </a:t>
            </a:r>
            <a:r>
              <a:rPr lang="ru-RU" sz="4000" dirty="0">
                <a:solidFill>
                  <a:srgbClr val="FF0000"/>
                </a:solidFill>
              </a:rPr>
              <a:t>97</a:t>
            </a:r>
            <a:r>
              <a:rPr lang="ru-RU" dirty="0"/>
              <a:t> опытных специалистов будут Вам помогать и сопровождать в реализации Вашего успешного Бизнеса 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33774" y="1600202"/>
            <a:ext cx="6264694" cy="4571999"/>
          </a:xfrm>
        </p:spPr>
        <p:txBody>
          <a:bodyPr rtlCol="0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Наши Гениальные Маркетологи и рекламисты создадут Вам бесплатный сайт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 Настроят рекламу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Приведут первых 20 клиентов на Ваш Бизнес детский сад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Baby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Landy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!!!</a:t>
            </a: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0709791-32F0-4A7F-AA70-274F77E055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492" y="1658682"/>
            <a:ext cx="4896544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6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8883" y="476672"/>
            <a:ext cx="9751060" cy="971128"/>
          </a:xfrm>
        </p:spPr>
        <p:txBody>
          <a:bodyPr rtlCol="0">
            <a:normAutofit fontScale="90000"/>
          </a:bodyPr>
          <a:lstStyle/>
          <a:p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🚀ЛЕГКИЙ СТАРТ !!!</a:t>
            </a:r>
            <a:br>
              <a:rPr lang="ru-RU" dirty="0">
                <a:solidFill>
                  <a:schemeClr val="accent6">
                    <a:lumMod val="50000"/>
                  </a:schemeClr>
                </a:solidFill>
              </a:rPr>
            </a:b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1805" y="1628800"/>
            <a:ext cx="10348138" cy="3816424"/>
          </a:xfrm>
        </p:spPr>
        <p:txBody>
          <a:bodyPr rtlCol="0">
            <a:normAutofit/>
          </a:bodyPr>
          <a:lstStyle/>
          <a:p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🚀ЛЕГКИЙ СТАРТ !!!</a:t>
            </a:r>
          </a:p>
          <a:p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❤ опытный вы бизнесмен или</a:t>
            </a:r>
          </a:p>
          <a:p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еще только начинаете запускать Бизнес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🚀С нашей Бизнес франшизой детский сад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</a:rPr>
              <a:t>Baby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</a:rPr>
              <a:t>Landy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все наши партнеры открываются очень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accent6">
                    <a:lumMod val="50000"/>
                  </a:schemeClr>
                </a:solidFill>
              </a:rPr>
              <a:t>ЛЕГКО И БЫСТРО И ПРОСТО!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443D1B2-833D-4FFB-8978-E0FAF9C6D5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548" y="44625"/>
            <a:ext cx="4824536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840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94653F-462E-47CB-A388-7BBC3270B0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7748" y="116632"/>
            <a:ext cx="11953328" cy="1656184"/>
          </a:xfrm>
        </p:spPr>
        <p:txBody>
          <a:bodyPr/>
          <a:lstStyle/>
          <a:p>
            <a:r>
              <a:rPr lang="ru-RU" dirty="0"/>
              <a:t>Видео отзывы на</a:t>
            </a:r>
            <a:r>
              <a:rPr lang="en-US" dirty="0"/>
              <a:t> You Tube</a:t>
            </a:r>
            <a:r>
              <a:rPr lang="ru-RU" dirty="0"/>
              <a:t> </a:t>
            </a:r>
            <a:br>
              <a:rPr lang="en-US" dirty="0"/>
            </a:br>
            <a:r>
              <a:rPr lang="en-US" dirty="0"/>
              <a:t>         </a:t>
            </a:r>
            <a:r>
              <a:rPr lang="ru-RU" dirty="0"/>
              <a:t>канале</a:t>
            </a:r>
            <a:r>
              <a:rPr lang="en-US" dirty="0"/>
              <a:t> Baby Landy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DFDDBCC-9215-4342-886E-D98FC46BB6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186" y="1700808"/>
            <a:ext cx="8300452" cy="491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69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2CA2D3-3C66-46A2-AC64-69527E59FB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5900" y="260648"/>
            <a:ext cx="10558909" cy="1420139"/>
          </a:xfrm>
        </p:spPr>
        <p:txBody>
          <a:bodyPr/>
          <a:lstStyle/>
          <a:p>
            <a:r>
              <a:rPr lang="ru-RU" dirty="0"/>
              <a:t>Видео презентации есть на</a:t>
            </a:r>
            <a:r>
              <a:rPr lang="en-US" dirty="0"/>
              <a:t> You Tube</a:t>
            </a:r>
            <a:r>
              <a:rPr lang="ru-RU" dirty="0"/>
              <a:t> канале</a:t>
            </a:r>
            <a:r>
              <a:rPr lang="en-US" dirty="0"/>
              <a:t> Baby Landy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E971991-8FEF-47E0-9872-FAFCDB6027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96" y="3068960"/>
            <a:ext cx="3398224" cy="259228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07AE199-FD77-4C2B-B443-BD1802517B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076" y="1772816"/>
            <a:ext cx="7128792" cy="4673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58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82FD128B-6671-4536-9B54-FCD5EA442E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9713" y="0"/>
            <a:ext cx="11089231" cy="6237312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ru-RU" sz="4500" b="1" dirty="0">
                <a:solidFill>
                  <a:srgbClr val="211F1E"/>
                </a:solidFill>
                <a:latin typeface="Open Sans" panose="020B0606030504020204" pitchFamily="34" charset="0"/>
              </a:rPr>
              <a:t>Счастливый СТАРТ</a:t>
            </a:r>
            <a:endParaRPr lang="ru-RU" sz="4500" dirty="0">
              <a:solidFill>
                <a:srgbClr val="211F1E"/>
              </a:solidFill>
              <a:latin typeface="Open Sans" panose="020B0606030504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11F1E"/>
                </a:solidFill>
                <a:latin typeface="Georgia" panose="02040502050405020303" pitchFamily="18" charset="0"/>
              </a:rPr>
              <a:t>Открытие Вашего Бизнеса детский сада </a:t>
            </a:r>
            <a:r>
              <a:rPr lang="ru-RU" dirty="0" err="1">
                <a:solidFill>
                  <a:srgbClr val="211F1E"/>
                </a:solidFill>
                <a:latin typeface="Georgia" panose="02040502050405020303" pitchFamily="18" charset="0"/>
              </a:rPr>
              <a:t>Baby</a:t>
            </a:r>
            <a:r>
              <a:rPr lang="ru-RU" dirty="0">
                <a:solidFill>
                  <a:srgbClr val="211F1E"/>
                </a:solidFill>
                <a:latin typeface="Georgia" panose="02040502050405020303" pitchFamily="18" charset="0"/>
              </a:rPr>
              <a:t> </a:t>
            </a:r>
            <a:r>
              <a:rPr lang="ru-RU" dirty="0" err="1">
                <a:solidFill>
                  <a:srgbClr val="211F1E"/>
                </a:solidFill>
                <a:latin typeface="Georgia" panose="02040502050405020303" pitchFamily="18" charset="0"/>
              </a:rPr>
              <a:t>Landy</a:t>
            </a:r>
            <a:r>
              <a:rPr lang="ru-RU" dirty="0">
                <a:solidFill>
                  <a:srgbClr val="211F1E"/>
                </a:solidFill>
                <a:latin typeface="Georgia" panose="02040502050405020303" pitchFamily="18" charset="0"/>
              </a:rPr>
              <a:t> в Вашем городе.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11F1E"/>
                </a:solidFill>
                <a:latin typeface="Georgia" panose="02040502050405020303" pitchFamily="18" charset="0"/>
              </a:rPr>
              <a:t>Полное сопровождение, открытие в реализации Вашего Бизнеса детский сад </a:t>
            </a:r>
            <a:r>
              <a:rPr lang="ru-RU" dirty="0" err="1">
                <a:solidFill>
                  <a:srgbClr val="211F1E"/>
                </a:solidFill>
                <a:latin typeface="Georgia" panose="02040502050405020303" pitchFamily="18" charset="0"/>
              </a:rPr>
              <a:t>Baby</a:t>
            </a:r>
            <a:r>
              <a:rPr lang="ru-RU" dirty="0">
                <a:solidFill>
                  <a:srgbClr val="211F1E"/>
                </a:solidFill>
                <a:latin typeface="Georgia" panose="02040502050405020303" pitchFamily="18" charset="0"/>
              </a:rPr>
              <a:t> </a:t>
            </a:r>
            <a:r>
              <a:rPr lang="ru-RU" dirty="0" err="1">
                <a:solidFill>
                  <a:srgbClr val="211F1E"/>
                </a:solidFill>
                <a:latin typeface="Georgia" panose="02040502050405020303" pitchFamily="18" charset="0"/>
              </a:rPr>
              <a:t>Landy</a:t>
            </a:r>
            <a:endParaRPr lang="ru-RU" dirty="0">
              <a:solidFill>
                <a:srgbClr val="211F1E"/>
              </a:solidFill>
              <a:latin typeface="Georgia" panose="02040502050405020303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11F1E"/>
                </a:solidFill>
                <a:latin typeface="Georgia" panose="02040502050405020303" pitchFamily="18" charset="0"/>
              </a:rPr>
              <a:t>Полная поддержка по Маркетингу и по рекламе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11F1E"/>
                </a:solidFill>
                <a:latin typeface="Georgia" panose="02040502050405020303" pitchFamily="18" charset="0"/>
              </a:rPr>
              <a:t>Наши Гениальные Маркетологи и рекламисты создадут Вам бесплатный Сайт и настроят рекламу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11F1E"/>
                </a:solidFill>
                <a:latin typeface="Georgia" panose="02040502050405020303" pitchFamily="18" charset="0"/>
              </a:rPr>
              <a:t>Приведут первых 20 клиентов на Ваш Бизнес детский сад </a:t>
            </a:r>
            <a:r>
              <a:rPr lang="ru-RU" dirty="0" err="1">
                <a:solidFill>
                  <a:srgbClr val="211F1E"/>
                </a:solidFill>
                <a:latin typeface="Georgia" panose="02040502050405020303" pitchFamily="18" charset="0"/>
              </a:rPr>
              <a:t>Baby</a:t>
            </a:r>
            <a:r>
              <a:rPr lang="ru-RU" dirty="0">
                <a:solidFill>
                  <a:srgbClr val="211F1E"/>
                </a:solidFill>
                <a:latin typeface="Georgia" panose="02040502050405020303" pitchFamily="18" charset="0"/>
              </a:rPr>
              <a:t> </a:t>
            </a:r>
            <a:r>
              <a:rPr lang="ru-RU" dirty="0" err="1">
                <a:solidFill>
                  <a:srgbClr val="211F1E"/>
                </a:solidFill>
                <a:latin typeface="Georgia" panose="02040502050405020303" pitchFamily="18" charset="0"/>
              </a:rPr>
              <a:t>Landy</a:t>
            </a:r>
            <a:endParaRPr lang="ru-RU" dirty="0">
              <a:solidFill>
                <a:srgbClr val="211F1E"/>
              </a:solidFill>
              <a:latin typeface="Georgia" panose="02040502050405020303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11F1E"/>
                </a:solidFill>
                <a:latin typeface="Georgia" panose="02040502050405020303" pitchFamily="18" charset="0"/>
              </a:rPr>
              <a:t>Дистанционное наставничество, обучение 24/7, личный проектный эксперт.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11F1E"/>
                </a:solidFill>
                <a:latin typeface="Georgia" panose="02040502050405020303" pitchFamily="18" charset="0"/>
              </a:rPr>
              <a:t>Паушальный взнос: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trike="sngStrike" dirty="0">
                <a:solidFill>
                  <a:srgbClr val="211F1E"/>
                </a:solidFill>
                <a:latin typeface="Georgia" panose="02040502050405020303" pitchFamily="18" charset="0"/>
              </a:rPr>
              <a:t>600 000 </a:t>
            </a:r>
            <a:r>
              <a:rPr lang="ru-RU" strike="sngStrike" dirty="0" err="1">
                <a:solidFill>
                  <a:srgbClr val="211F1E"/>
                </a:solidFill>
                <a:latin typeface="Georgia" panose="02040502050405020303" pitchFamily="18" charset="0"/>
              </a:rPr>
              <a:t>руб</a:t>
            </a:r>
            <a:endParaRPr lang="ru-RU" dirty="0">
              <a:solidFill>
                <a:srgbClr val="211F1E"/>
              </a:solidFill>
              <a:latin typeface="Georgia" panose="02040502050405020303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11F1E"/>
                </a:solidFill>
                <a:latin typeface="Georgia" panose="02040502050405020303" pitchFamily="18" charset="0"/>
              </a:rPr>
              <a:t>Акция! 270 000 </a:t>
            </a:r>
            <a:r>
              <a:rPr lang="ru-RU" dirty="0" err="1">
                <a:solidFill>
                  <a:srgbClr val="211F1E"/>
                </a:solidFill>
                <a:latin typeface="Georgia" panose="02040502050405020303" pitchFamily="18" charset="0"/>
              </a:rPr>
              <a:t>руб</a:t>
            </a:r>
            <a:r>
              <a:rPr lang="ru-RU" dirty="0">
                <a:solidFill>
                  <a:srgbClr val="211F1E"/>
                </a:solidFill>
                <a:latin typeface="Georgia" panose="02040502050405020303" pitchFamily="18" charset="0"/>
              </a:rPr>
              <a:t> до 31 Июля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11F1E"/>
                </a:solidFill>
                <a:latin typeface="Georgia" panose="02040502050405020303" pitchFamily="18" charset="0"/>
              </a:rPr>
              <a:t>Инвестиционные вложения от 500 </a:t>
            </a:r>
            <a:r>
              <a:rPr lang="ru-RU" dirty="0" err="1">
                <a:solidFill>
                  <a:srgbClr val="211F1E"/>
                </a:solidFill>
                <a:latin typeface="Georgia" panose="02040502050405020303" pitchFamily="18" charset="0"/>
              </a:rPr>
              <a:t>тыс</a:t>
            </a:r>
            <a:r>
              <a:rPr lang="ru-RU" dirty="0">
                <a:solidFill>
                  <a:srgbClr val="211F1E"/>
                </a:solidFill>
                <a:latin typeface="Georgia" panose="02040502050405020303" pitchFamily="18" charset="0"/>
              </a:rPr>
              <a:t> </a:t>
            </a:r>
            <a:r>
              <a:rPr lang="ru-RU" dirty="0" err="1">
                <a:solidFill>
                  <a:srgbClr val="211F1E"/>
                </a:solidFill>
                <a:latin typeface="Georgia" panose="02040502050405020303" pitchFamily="18" charset="0"/>
              </a:rPr>
              <a:t>руб</a:t>
            </a:r>
            <a:r>
              <a:rPr lang="ru-RU" dirty="0">
                <a:solidFill>
                  <a:srgbClr val="211F1E"/>
                </a:solidFill>
                <a:latin typeface="Georgia" panose="02040502050405020303" pitchFamily="18" charset="0"/>
              </a:rPr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11F1E"/>
                </a:solidFill>
                <a:latin typeface="Georgia" panose="02040502050405020303" pitchFamily="18" charset="0"/>
              </a:rPr>
              <a:t>Уже через </a:t>
            </a:r>
            <a:r>
              <a:rPr lang="ru-RU" sz="3800" b="1" dirty="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25 дней! </a:t>
            </a:r>
            <a:r>
              <a:rPr lang="ru-RU" dirty="0">
                <a:solidFill>
                  <a:srgbClr val="211F1E"/>
                </a:solidFill>
                <a:latin typeface="Georgia" panose="02040502050405020303" pitchFamily="18" charset="0"/>
              </a:rPr>
              <a:t>Вы владелец собственного бизнеса </a:t>
            </a:r>
            <a:r>
              <a:rPr lang="ru-RU" dirty="0" err="1">
                <a:solidFill>
                  <a:srgbClr val="211F1E"/>
                </a:solidFill>
                <a:latin typeface="Georgia" panose="02040502050405020303" pitchFamily="18" charset="0"/>
              </a:rPr>
              <a:t>it</a:t>
            </a:r>
            <a:r>
              <a:rPr lang="ru-RU" dirty="0">
                <a:solidFill>
                  <a:srgbClr val="211F1E"/>
                </a:solidFill>
                <a:latin typeface="Georgia" panose="02040502050405020303" pitchFamily="18" charset="0"/>
              </a:rPr>
              <a:t> детского сада "</a:t>
            </a:r>
            <a:r>
              <a:rPr lang="ru-RU" dirty="0" err="1">
                <a:solidFill>
                  <a:srgbClr val="211F1E"/>
                </a:solidFill>
                <a:latin typeface="Georgia" panose="02040502050405020303" pitchFamily="18" charset="0"/>
              </a:rPr>
              <a:t>Baby</a:t>
            </a:r>
            <a:r>
              <a:rPr lang="ru-RU" dirty="0">
                <a:solidFill>
                  <a:srgbClr val="211F1E"/>
                </a:solidFill>
                <a:latin typeface="Georgia" panose="02040502050405020303" pitchFamily="18" charset="0"/>
              </a:rPr>
              <a:t> </a:t>
            </a:r>
            <a:r>
              <a:rPr lang="ru-RU" dirty="0" err="1">
                <a:solidFill>
                  <a:srgbClr val="211F1E"/>
                </a:solidFill>
                <a:latin typeface="Georgia" panose="02040502050405020303" pitchFamily="18" charset="0"/>
              </a:rPr>
              <a:t>Landy</a:t>
            </a:r>
            <a:r>
              <a:rPr lang="ru-RU" dirty="0">
                <a:solidFill>
                  <a:srgbClr val="211F1E"/>
                </a:solidFill>
                <a:latin typeface="Georgia" panose="02040502050405020303" pitchFamily="18" charset="0"/>
              </a:rPr>
              <a:t>«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11F1E"/>
                </a:solidFill>
                <a:latin typeface="Georgia" panose="02040502050405020303" pitchFamily="18" charset="0"/>
              </a:rPr>
              <a:t>ВСЕГО ЗА </a:t>
            </a:r>
            <a:r>
              <a:rPr lang="ru-RU" sz="3800" b="1" dirty="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770 000 </a:t>
            </a:r>
            <a:r>
              <a:rPr lang="ru-RU" dirty="0">
                <a:solidFill>
                  <a:srgbClr val="211F1E"/>
                </a:solidFill>
                <a:latin typeface="Georgia" panose="02040502050405020303" pitchFamily="18" charset="0"/>
              </a:rPr>
              <a:t>РУБ ВЫ ХОЗЯИН БИЗНЕСА </a:t>
            </a:r>
            <a:r>
              <a:rPr lang="en-US" dirty="0">
                <a:solidFill>
                  <a:srgbClr val="211F1E"/>
                </a:solidFill>
                <a:latin typeface="Georgia" panose="02040502050405020303" pitchFamily="18" charset="0"/>
              </a:rPr>
              <a:t>it </a:t>
            </a:r>
            <a:r>
              <a:rPr lang="ru-RU" dirty="0">
                <a:solidFill>
                  <a:srgbClr val="211F1E"/>
                </a:solidFill>
                <a:latin typeface="Georgia" panose="02040502050405020303" pitchFamily="18" charset="0"/>
              </a:rPr>
              <a:t>ДЕТСКОГО САДА </a:t>
            </a:r>
            <a:r>
              <a:rPr lang="en-US" dirty="0">
                <a:solidFill>
                  <a:srgbClr val="211F1E"/>
                </a:solidFill>
                <a:latin typeface="Georgia" panose="02040502050405020303" pitchFamily="18" charset="0"/>
              </a:rPr>
              <a:t>BABY LANDY</a:t>
            </a:r>
            <a:endParaRPr lang="ru-RU" dirty="0">
              <a:solidFill>
                <a:srgbClr val="211F1E"/>
              </a:solidFill>
              <a:latin typeface="Georgia" panose="02040502050405020303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2090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0E2D6BB3-FEFC-463C-B5E3-BF7A1A0B0B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18882" y="0"/>
            <a:ext cx="10492154" cy="6741368"/>
          </a:xfrm>
        </p:spPr>
        <p:txBody>
          <a:bodyPr>
            <a:normAutofit fontScale="62500" lnSpcReduction="20000"/>
          </a:bodyPr>
          <a:lstStyle/>
          <a:p>
            <a:pPr lvl="0" algn="ctr">
              <a:buClr>
                <a:srgbClr val="89C01C">
                  <a:lumMod val="75000"/>
                </a:srgbClr>
              </a:buClr>
            </a:pPr>
            <a:r>
              <a:rPr lang="ru-RU" b="1" dirty="0">
                <a:solidFill>
                  <a:srgbClr val="211F1E"/>
                </a:solidFill>
                <a:latin typeface="Open Sans" panose="020B0606030504020204" pitchFamily="34" charset="0"/>
              </a:rPr>
              <a:t>Премиум </a:t>
            </a:r>
            <a:r>
              <a:rPr lang="ru-RU" sz="3400" b="1" dirty="0">
                <a:solidFill>
                  <a:srgbClr val="211F1E"/>
                </a:solidFill>
                <a:latin typeface="Open Sans" panose="020B0606030504020204" pitchFamily="34" charset="0"/>
              </a:rPr>
              <a:t>"</a:t>
            </a:r>
            <a:r>
              <a:rPr lang="ru-RU" sz="3400" b="1" dirty="0" err="1">
                <a:solidFill>
                  <a:srgbClr val="211F1E"/>
                </a:solidFill>
                <a:latin typeface="Open Sans" panose="020B0606030504020204" pitchFamily="34" charset="0"/>
              </a:rPr>
              <a:t>Baby</a:t>
            </a:r>
            <a:r>
              <a:rPr lang="ru-RU" sz="3400" b="1" dirty="0">
                <a:solidFill>
                  <a:srgbClr val="211F1E"/>
                </a:solidFill>
                <a:latin typeface="Open Sans" panose="020B0606030504020204" pitchFamily="34" charset="0"/>
              </a:rPr>
              <a:t> </a:t>
            </a:r>
            <a:r>
              <a:rPr lang="ru-RU" sz="3400" b="1" dirty="0" err="1">
                <a:solidFill>
                  <a:srgbClr val="211F1E"/>
                </a:solidFill>
                <a:latin typeface="Open Sans" panose="020B0606030504020204" pitchFamily="34" charset="0"/>
              </a:rPr>
              <a:t>Landy</a:t>
            </a:r>
            <a:r>
              <a:rPr lang="ru-RU" sz="3400" b="1" dirty="0">
                <a:solidFill>
                  <a:srgbClr val="211F1E"/>
                </a:solidFill>
                <a:latin typeface="Open Sans" panose="020B0606030504020204" pitchFamily="34" charset="0"/>
              </a:rPr>
              <a:t>"</a:t>
            </a:r>
            <a:endParaRPr lang="ru-RU" sz="3400" dirty="0">
              <a:solidFill>
                <a:srgbClr val="211F1E"/>
              </a:solidFill>
              <a:latin typeface="Open Sans" panose="020B0606030504020204" pitchFamily="34" charset="0"/>
            </a:endParaRPr>
          </a:p>
          <a:p>
            <a:r>
              <a:rPr lang="ru-RU" dirty="0">
                <a:solidFill>
                  <a:srgbClr val="211F1E"/>
                </a:solidFill>
                <a:latin typeface="Georgia" panose="02040502050405020303" pitchFamily="18" charset="0"/>
              </a:rPr>
              <a:t>Открытие Вашего Бизнеса детский сада </a:t>
            </a:r>
            <a:r>
              <a:rPr lang="ru-RU" dirty="0" err="1">
                <a:solidFill>
                  <a:srgbClr val="211F1E"/>
                </a:solidFill>
                <a:latin typeface="Georgia" panose="02040502050405020303" pitchFamily="18" charset="0"/>
              </a:rPr>
              <a:t>Baby</a:t>
            </a:r>
            <a:r>
              <a:rPr lang="ru-RU" dirty="0">
                <a:solidFill>
                  <a:srgbClr val="211F1E"/>
                </a:solidFill>
                <a:latin typeface="Georgia" panose="02040502050405020303" pitchFamily="18" charset="0"/>
              </a:rPr>
              <a:t> </a:t>
            </a:r>
            <a:r>
              <a:rPr lang="ru-RU" dirty="0" err="1">
                <a:solidFill>
                  <a:srgbClr val="211F1E"/>
                </a:solidFill>
                <a:latin typeface="Georgia" panose="02040502050405020303" pitchFamily="18" charset="0"/>
              </a:rPr>
              <a:t>Landy</a:t>
            </a:r>
            <a:r>
              <a:rPr lang="ru-RU" dirty="0">
                <a:solidFill>
                  <a:srgbClr val="211F1E"/>
                </a:solidFill>
                <a:latin typeface="Georgia" panose="02040502050405020303" pitchFamily="18" charset="0"/>
              </a:rPr>
              <a:t> силами наших специалистов.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11F1E"/>
                </a:solidFill>
                <a:latin typeface="Georgia" panose="02040502050405020303" pitchFamily="18" charset="0"/>
              </a:rPr>
              <a:t>Полное сопровождение, открытие в реализации Вашего Бизнеса детский сад </a:t>
            </a:r>
            <a:r>
              <a:rPr lang="ru-RU" dirty="0" err="1">
                <a:solidFill>
                  <a:srgbClr val="211F1E"/>
                </a:solidFill>
                <a:latin typeface="Georgia" panose="02040502050405020303" pitchFamily="18" charset="0"/>
              </a:rPr>
              <a:t>Baby</a:t>
            </a:r>
            <a:r>
              <a:rPr lang="ru-RU" dirty="0">
                <a:solidFill>
                  <a:srgbClr val="211F1E"/>
                </a:solidFill>
                <a:latin typeface="Georgia" panose="02040502050405020303" pitchFamily="18" charset="0"/>
              </a:rPr>
              <a:t> </a:t>
            </a:r>
            <a:r>
              <a:rPr lang="ru-RU" dirty="0" err="1">
                <a:solidFill>
                  <a:srgbClr val="211F1E"/>
                </a:solidFill>
                <a:latin typeface="Georgia" panose="02040502050405020303" pitchFamily="18" charset="0"/>
              </a:rPr>
              <a:t>Landy</a:t>
            </a:r>
            <a:endParaRPr lang="ru-RU" dirty="0">
              <a:solidFill>
                <a:srgbClr val="211F1E"/>
              </a:solidFill>
              <a:latin typeface="Georgia" panose="02040502050405020303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11F1E"/>
                </a:solidFill>
                <a:latin typeface="Georgia" panose="02040502050405020303" pitchFamily="18" charset="0"/>
              </a:rPr>
              <a:t>Полная поддержка по Маркетингу и по рекламе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11F1E"/>
                </a:solidFill>
                <a:latin typeface="Georgia" panose="02040502050405020303" pitchFamily="18" charset="0"/>
              </a:rPr>
              <a:t>Наши Гениальные Маркетологи и рекламисты создадут Вам бесплатный сайт и настроят рекламу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11F1E"/>
                </a:solidFill>
                <a:latin typeface="Georgia" panose="02040502050405020303" pitchFamily="18" charset="0"/>
              </a:rPr>
              <a:t>Приведут первых 20 клиентов на Ваш Бизнес детский сад </a:t>
            </a:r>
            <a:r>
              <a:rPr lang="ru-RU" dirty="0" err="1">
                <a:solidFill>
                  <a:srgbClr val="211F1E"/>
                </a:solidFill>
                <a:latin typeface="Georgia" panose="02040502050405020303" pitchFamily="18" charset="0"/>
              </a:rPr>
              <a:t>Baby</a:t>
            </a:r>
            <a:r>
              <a:rPr lang="ru-RU" dirty="0">
                <a:solidFill>
                  <a:srgbClr val="211F1E"/>
                </a:solidFill>
                <a:latin typeface="Georgia" panose="02040502050405020303" pitchFamily="18" charset="0"/>
              </a:rPr>
              <a:t> </a:t>
            </a:r>
            <a:r>
              <a:rPr lang="ru-RU" dirty="0" err="1">
                <a:solidFill>
                  <a:srgbClr val="211F1E"/>
                </a:solidFill>
                <a:latin typeface="Georgia" panose="02040502050405020303" pitchFamily="18" charset="0"/>
              </a:rPr>
              <a:t>Landy</a:t>
            </a:r>
            <a:endParaRPr lang="ru-RU" dirty="0">
              <a:solidFill>
                <a:srgbClr val="211F1E"/>
              </a:solidFill>
              <a:latin typeface="Georgia" panose="02040502050405020303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11F1E"/>
                </a:solidFill>
                <a:latin typeface="Georgia" panose="02040502050405020303" pitchFamily="18" charset="0"/>
              </a:rPr>
              <a:t>Откроем Ваш сад под руководством нашей команды экспертов.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11F1E"/>
                </a:solidFill>
                <a:latin typeface="Georgia" panose="02040502050405020303" pitchFamily="18" charset="0"/>
              </a:rPr>
              <a:t>Открытием вашего бизнеса занимается наш опытный специалист.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11F1E"/>
                </a:solidFill>
                <a:latin typeface="Georgia" panose="02040502050405020303" pitchFamily="18" charset="0"/>
              </a:rPr>
              <a:t>Паушальный взнос: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trike="sngStrike" dirty="0">
                <a:solidFill>
                  <a:srgbClr val="211F1E"/>
                </a:solidFill>
                <a:latin typeface="Georgia" panose="02040502050405020303" pitchFamily="18" charset="0"/>
              </a:rPr>
              <a:t>1 100 000 </a:t>
            </a:r>
            <a:r>
              <a:rPr lang="ru-RU" strike="sngStrike" dirty="0" err="1">
                <a:solidFill>
                  <a:srgbClr val="211F1E"/>
                </a:solidFill>
                <a:latin typeface="Georgia" panose="02040502050405020303" pitchFamily="18" charset="0"/>
              </a:rPr>
              <a:t>руб</a:t>
            </a:r>
            <a:endParaRPr lang="ru-RU" dirty="0">
              <a:solidFill>
                <a:srgbClr val="211F1E"/>
              </a:solidFill>
              <a:latin typeface="Georgia" panose="02040502050405020303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11F1E"/>
                </a:solidFill>
                <a:latin typeface="Georgia" panose="02040502050405020303" pitchFamily="18" charset="0"/>
              </a:rPr>
              <a:t>Акция! 570 000 </a:t>
            </a:r>
            <a:r>
              <a:rPr lang="ru-RU" dirty="0" err="1">
                <a:solidFill>
                  <a:srgbClr val="211F1E"/>
                </a:solidFill>
                <a:latin typeface="Georgia" panose="02040502050405020303" pitchFamily="18" charset="0"/>
              </a:rPr>
              <a:t>руб</a:t>
            </a:r>
            <a:r>
              <a:rPr lang="ru-RU" dirty="0">
                <a:solidFill>
                  <a:srgbClr val="211F1E"/>
                </a:solidFill>
                <a:latin typeface="Georgia" panose="02040502050405020303" pitchFamily="18" charset="0"/>
              </a:rPr>
              <a:t> до 31 Июля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11F1E"/>
                </a:solidFill>
                <a:latin typeface="Georgia" panose="02040502050405020303" pitchFamily="18" charset="0"/>
              </a:rPr>
              <a:t>Инвестиционные вложения от 700 </a:t>
            </a:r>
            <a:r>
              <a:rPr lang="ru-RU" dirty="0" err="1">
                <a:solidFill>
                  <a:srgbClr val="211F1E"/>
                </a:solidFill>
                <a:latin typeface="Georgia" panose="02040502050405020303" pitchFamily="18" charset="0"/>
              </a:rPr>
              <a:t>тыс</a:t>
            </a:r>
            <a:r>
              <a:rPr lang="ru-RU" dirty="0">
                <a:solidFill>
                  <a:srgbClr val="211F1E"/>
                </a:solidFill>
                <a:latin typeface="Georgia" panose="02040502050405020303" pitchFamily="18" charset="0"/>
              </a:rPr>
              <a:t> </a:t>
            </a:r>
            <a:r>
              <a:rPr lang="ru-RU" dirty="0" err="1">
                <a:solidFill>
                  <a:srgbClr val="211F1E"/>
                </a:solidFill>
                <a:latin typeface="Georgia" panose="02040502050405020303" pitchFamily="18" charset="0"/>
              </a:rPr>
              <a:t>руб</a:t>
            </a:r>
            <a:r>
              <a:rPr lang="ru-RU" dirty="0">
                <a:solidFill>
                  <a:srgbClr val="211F1E"/>
                </a:solidFill>
                <a:latin typeface="Georgia" panose="02040502050405020303" pitchFamily="18" charset="0"/>
              </a:rPr>
              <a:t> до 1500 000 </a:t>
            </a:r>
            <a:r>
              <a:rPr lang="ru-RU" dirty="0" err="1">
                <a:solidFill>
                  <a:srgbClr val="211F1E"/>
                </a:solidFill>
                <a:latin typeface="Georgia" panose="02040502050405020303" pitchFamily="18" charset="0"/>
              </a:rPr>
              <a:t>руб</a:t>
            </a:r>
            <a:r>
              <a:rPr lang="ru-RU" dirty="0">
                <a:solidFill>
                  <a:srgbClr val="211F1E"/>
                </a:solidFill>
                <a:latin typeface="Georgia" panose="02040502050405020303" pitchFamily="18" charset="0"/>
              </a:rPr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11F1E"/>
                </a:solidFill>
                <a:latin typeface="Georgia" panose="02040502050405020303" pitchFamily="18" charset="0"/>
              </a:rPr>
              <a:t>Уже через </a:t>
            </a:r>
            <a:r>
              <a:rPr lang="ru-RU" sz="4400" b="1" dirty="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25 дней! </a:t>
            </a:r>
            <a:r>
              <a:rPr lang="ru-RU" dirty="0">
                <a:solidFill>
                  <a:srgbClr val="211F1E"/>
                </a:solidFill>
                <a:latin typeface="Georgia" panose="02040502050405020303" pitchFamily="18" charset="0"/>
              </a:rPr>
              <a:t>Вы владелец собственного бизнеса </a:t>
            </a:r>
            <a:r>
              <a:rPr lang="ru-RU" dirty="0" err="1">
                <a:solidFill>
                  <a:srgbClr val="211F1E"/>
                </a:solidFill>
                <a:latin typeface="Georgia" panose="02040502050405020303" pitchFamily="18" charset="0"/>
              </a:rPr>
              <a:t>it</a:t>
            </a:r>
            <a:r>
              <a:rPr lang="ru-RU" dirty="0">
                <a:solidFill>
                  <a:srgbClr val="211F1E"/>
                </a:solidFill>
                <a:latin typeface="Georgia" panose="02040502050405020303" pitchFamily="18" charset="0"/>
              </a:rPr>
              <a:t> детского сада "</a:t>
            </a:r>
            <a:r>
              <a:rPr lang="ru-RU" dirty="0" err="1">
                <a:solidFill>
                  <a:srgbClr val="211F1E"/>
                </a:solidFill>
                <a:latin typeface="Georgia" panose="02040502050405020303" pitchFamily="18" charset="0"/>
              </a:rPr>
              <a:t>Baby</a:t>
            </a:r>
            <a:r>
              <a:rPr lang="ru-RU" dirty="0">
                <a:solidFill>
                  <a:srgbClr val="211F1E"/>
                </a:solidFill>
                <a:latin typeface="Georgia" panose="02040502050405020303" pitchFamily="18" charset="0"/>
              </a:rPr>
              <a:t> </a:t>
            </a:r>
            <a:r>
              <a:rPr lang="ru-RU" dirty="0" err="1">
                <a:solidFill>
                  <a:srgbClr val="211F1E"/>
                </a:solidFill>
                <a:latin typeface="Georgia" panose="02040502050405020303" pitchFamily="18" charset="0"/>
              </a:rPr>
              <a:t>Landy</a:t>
            </a:r>
            <a:r>
              <a:rPr lang="ru-RU" dirty="0">
                <a:solidFill>
                  <a:srgbClr val="211F1E"/>
                </a:solidFill>
                <a:latin typeface="Georgia" panose="02040502050405020303" pitchFamily="18" charset="0"/>
              </a:rPr>
              <a:t>"</a:t>
            </a:r>
          </a:p>
          <a:p>
            <a:r>
              <a:rPr lang="ru-RU" dirty="0">
                <a:solidFill>
                  <a:srgbClr val="211F1E"/>
                </a:solidFill>
                <a:latin typeface="Georgia" panose="02040502050405020303" pitchFamily="18" charset="0"/>
              </a:rPr>
              <a:t>ВСЕГО ЗА </a:t>
            </a:r>
            <a:r>
              <a:rPr lang="ru-RU" sz="3800" b="1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1370 000 </a:t>
            </a:r>
            <a:r>
              <a:rPr lang="ru-RU" dirty="0">
                <a:solidFill>
                  <a:srgbClr val="211F1E"/>
                </a:solidFill>
                <a:latin typeface="Georgia" panose="02040502050405020303" pitchFamily="18" charset="0"/>
              </a:rPr>
              <a:t>РУБ ВЫ ХОЗЯИН БИЗНЕСА </a:t>
            </a:r>
            <a:r>
              <a:rPr lang="en-US" dirty="0">
                <a:solidFill>
                  <a:srgbClr val="211F1E"/>
                </a:solidFill>
                <a:latin typeface="Georgia" panose="02040502050405020303" pitchFamily="18" charset="0"/>
              </a:rPr>
              <a:t>it </a:t>
            </a:r>
            <a:r>
              <a:rPr lang="ru-RU" dirty="0">
                <a:solidFill>
                  <a:srgbClr val="211F1E"/>
                </a:solidFill>
                <a:latin typeface="Georgia" panose="02040502050405020303" pitchFamily="18" charset="0"/>
              </a:rPr>
              <a:t>ДЕТСКОГО САДА </a:t>
            </a:r>
            <a:r>
              <a:rPr lang="en-US" dirty="0">
                <a:solidFill>
                  <a:srgbClr val="211F1E"/>
                </a:solidFill>
                <a:latin typeface="Georgia" panose="02040502050405020303" pitchFamily="18" charset="0"/>
              </a:rPr>
              <a:t>BABY LANDY</a:t>
            </a:r>
            <a:endParaRPr lang="ru-RU" dirty="0">
              <a:solidFill>
                <a:srgbClr val="211F1E"/>
              </a:solidFill>
              <a:latin typeface="Georgia" panose="02040502050405020303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5269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93812" y="152400"/>
            <a:ext cx="11495013" cy="756320"/>
          </a:xfrm>
        </p:spPr>
        <p:txBody>
          <a:bodyPr rtlCol="0">
            <a:normAutofit/>
          </a:bodyPr>
          <a:lstStyle/>
          <a:p>
            <a:r>
              <a:rPr lang="ru-RU" dirty="0"/>
              <a:t>Какая ВЫГОДА от Бизнеса детского сада </a:t>
            </a:r>
            <a:r>
              <a:rPr lang="en-US" dirty="0"/>
              <a:t>Baby</a:t>
            </a:r>
            <a:r>
              <a:rPr lang="ru-RU" dirty="0"/>
              <a:t> </a:t>
            </a:r>
            <a:r>
              <a:rPr lang="en-US" dirty="0"/>
              <a:t>Landy</a:t>
            </a:r>
            <a:r>
              <a:rPr lang="ru-RU" dirty="0"/>
              <a:t>?</a:t>
            </a:r>
            <a:r>
              <a:rPr lang="en-US" dirty="0"/>
              <a:t> 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r>
              <a:rPr lang="ru-RU" dirty="0"/>
              <a:t>🚀ОТ 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350 000 </a:t>
            </a:r>
            <a:r>
              <a:rPr lang="ru-RU" dirty="0" err="1"/>
              <a:t>руб</a:t>
            </a:r>
            <a:r>
              <a:rPr lang="ru-RU" dirty="0"/>
              <a:t> каждый месяц ОТКРЫВ СВОЙ БИЗНЕС ДЕТСКИЙ САД ПО ФРАНШИЗЕ BABY LANDY</a:t>
            </a:r>
          </a:p>
          <a:p>
            <a:r>
              <a:rPr lang="ru-RU" dirty="0"/>
              <a:t> </a:t>
            </a:r>
            <a:r>
              <a:rPr lang="ru-RU" sz="3600" dirty="0"/>
              <a:t>Вы инвестируете 1 раз в бизнес, который приносит прибыль всю жизнь </a:t>
            </a:r>
            <a:r>
              <a:rPr lang="ru-RU" dirty="0"/>
              <a:t>🏆</a:t>
            </a:r>
          </a:p>
          <a:p>
            <a:r>
              <a:rPr lang="ru-RU" dirty="0"/>
              <a:t>УЖЕ ЧЕРЕЗ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r>
              <a:rPr lang="ru-RU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chemeClr val="accent6"/>
                </a:solidFill>
              </a:rPr>
              <a:t>ДНЕЙ</a:t>
            </a:r>
            <a:r>
              <a:rPr lang="en-US" b="1" dirty="0">
                <a:solidFill>
                  <a:schemeClr val="accent6"/>
                </a:solidFill>
              </a:rPr>
              <a:t>!</a:t>
            </a:r>
            <a:r>
              <a:rPr lang="ru-RU" b="1" dirty="0">
                <a:solidFill>
                  <a:schemeClr val="accent6"/>
                </a:solidFill>
              </a:rPr>
              <a:t> </a:t>
            </a:r>
            <a:r>
              <a:rPr lang="ru-RU" dirty="0"/>
              <a:t>ВЫ ВЛАДЕЛЕЦ УСПЕШНОГО БИЗНЕСА ДЕТСКИЙ САД  BABY LANDY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134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CF8E496A-9724-457D-8209-7417EEAFB4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99594" y="0"/>
            <a:ext cx="11089231" cy="6858000"/>
          </a:xfrm>
        </p:spPr>
        <p:txBody>
          <a:bodyPr>
            <a:normAutofit fontScale="47500" lnSpcReduction="20000"/>
          </a:bodyPr>
          <a:lstStyle/>
          <a:p>
            <a:pPr algn="ctr"/>
            <a:r>
              <a:rPr lang="ru-RU" sz="4500" b="1" dirty="0">
                <a:solidFill>
                  <a:srgbClr val="211F1E"/>
                </a:solidFill>
                <a:latin typeface="Open Sans" panose="020B0606030504020204" pitchFamily="34" charset="0"/>
              </a:rPr>
              <a:t>VIP "</a:t>
            </a:r>
            <a:r>
              <a:rPr lang="ru-RU" sz="4500" b="1" dirty="0" err="1">
                <a:solidFill>
                  <a:srgbClr val="211F1E"/>
                </a:solidFill>
                <a:latin typeface="Open Sans" panose="020B0606030504020204" pitchFamily="34" charset="0"/>
              </a:rPr>
              <a:t>Baby</a:t>
            </a:r>
            <a:r>
              <a:rPr lang="ru-RU" sz="4500" b="1" dirty="0">
                <a:solidFill>
                  <a:srgbClr val="211F1E"/>
                </a:solidFill>
                <a:latin typeface="Open Sans" panose="020B0606030504020204" pitchFamily="34" charset="0"/>
              </a:rPr>
              <a:t> </a:t>
            </a:r>
            <a:r>
              <a:rPr lang="ru-RU" sz="4500" b="1" dirty="0" err="1">
                <a:solidFill>
                  <a:srgbClr val="211F1E"/>
                </a:solidFill>
                <a:latin typeface="Open Sans" panose="020B0606030504020204" pitchFamily="34" charset="0"/>
              </a:rPr>
              <a:t>Landy</a:t>
            </a:r>
            <a:r>
              <a:rPr lang="ru-RU" sz="4500" b="1" dirty="0">
                <a:solidFill>
                  <a:srgbClr val="211F1E"/>
                </a:solidFill>
                <a:latin typeface="Open Sans" panose="020B0606030504020204" pitchFamily="34" charset="0"/>
              </a:rPr>
              <a:t>"</a:t>
            </a:r>
            <a:endParaRPr lang="ru-RU" sz="4500" dirty="0">
              <a:solidFill>
                <a:srgbClr val="211F1E"/>
              </a:solidFill>
              <a:latin typeface="Open Sans" panose="020B0606030504020204" pitchFamily="34" charset="0"/>
            </a:endParaRPr>
          </a:p>
          <a:p>
            <a:r>
              <a:rPr lang="ru-RU" dirty="0">
                <a:solidFill>
                  <a:srgbClr val="211F1E"/>
                </a:solidFill>
                <a:latin typeface="Georgia" panose="02040502050405020303" pitchFamily="18" charset="0"/>
              </a:rPr>
              <a:t>­­Открытие </a:t>
            </a:r>
            <a:r>
              <a:rPr lang="ru-RU" dirty="0" err="1">
                <a:solidFill>
                  <a:srgbClr val="211F1E"/>
                </a:solidFill>
                <a:latin typeface="Georgia" panose="02040502050405020303" pitchFamily="18" charset="0"/>
              </a:rPr>
              <a:t>Baby</a:t>
            </a:r>
            <a:r>
              <a:rPr lang="ru-RU" dirty="0">
                <a:solidFill>
                  <a:srgbClr val="211F1E"/>
                </a:solidFill>
                <a:latin typeface="Georgia" panose="02040502050405020303" pitchFamily="18" charset="0"/>
              </a:rPr>
              <a:t> </a:t>
            </a:r>
            <a:r>
              <a:rPr lang="ru-RU" dirty="0" err="1">
                <a:solidFill>
                  <a:srgbClr val="211F1E"/>
                </a:solidFill>
                <a:latin typeface="Georgia" panose="02040502050405020303" pitchFamily="18" charset="0"/>
              </a:rPr>
              <a:t>Landy</a:t>
            </a:r>
            <a:r>
              <a:rPr lang="ru-RU" dirty="0">
                <a:solidFill>
                  <a:srgbClr val="211F1E"/>
                </a:solidFill>
                <a:latin typeface="Georgia" panose="02040502050405020303" pitchFamily="18" charset="0"/>
              </a:rPr>
              <a:t> «под ключ» командой ведущих экспертов;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11F1E"/>
                </a:solidFill>
                <a:latin typeface="Georgia" panose="02040502050405020303" pitchFamily="18" charset="0"/>
              </a:rPr>
              <a:t>Главный куратор проекта - генеральный директор сети </a:t>
            </a:r>
            <a:r>
              <a:rPr lang="ru-RU" dirty="0" err="1">
                <a:solidFill>
                  <a:srgbClr val="211F1E"/>
                </a:solidFill>
                <a:latin typeface="Georgia" panose="02040502050405020303" pitchFamily="18" charset="0"/>
              </a:rPr>
              <a:t>Baby</a:t>
            </a:r>
            <a:r>
              <a:rPr lang="ru-RU" dirty="0">
                <a:solidFill>
                  <a:srgbClr val="211F1E"/>
                </a:solidFill>
                <a:latin typeface="Georgia" panose="02040502050405020303" pitchFamily="18" charset="0"/>
              </a:rPr>
              <a:t> </a:t>
            </a:r>
            <a:r>
              <a:rPr lang="ru-RU" dirty="0" err="1">
                <a:solidFill>
                  <a:srgbClr val="211F1E"/>
                </a:solidFill>
                <a:latin typeface="Georgia" panose="02040502050405020303" pitchFamily="18" charset="0"/>
              </a:rPr>
              <a:t>Landy</a:t>
            </a:r>
            <a:r>
              <a:rPr lang="ru-RU" dirty="0">
                <a:solidFill>
                  <a:srgbClr val="211F1E"/>
                </a:solidFill>
                <a:latin typeface="Georgia" panose="02040502050405020303" pitchFamily="18" charset="0"/>
              </a:rPr>
              <a:t>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11F1E"/>
                </a:solidFill>
                <a:latin typeface="Georgia" panose="02040502050405020303" pitchFamily="18" charset="0"/>
              </a:rPr>
              <a:t>Организация бизнеса силами наших специалистов в городе партнера: от поиска помещения, до проведения открытия;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11F1E"/>
                </a:solidFill>
                <a:latin typeface="Georgia" panose="02040502050405020303" pitchFamily="18" charset="0"/>
              </a:rPr>
              <a:t>Полное сопровождение, открытие в реализации Вашего Бизнеса детский сад </a:t>
            </a:r>
            <a:r>
              <a:rPr lang="ru-RU" dirty="0" err="1">
                <a:solidFill>
                  <a:srgbClr val="211F1E"/>
                </a:solidFill>
                <a:latin typeface="Georgia" panose="02040502050405020303" pitchFamily="18" charset="0"/>
              </a:rPr>
              <a:t>Baby</a:t>
            </a:r>
            <a:r>
              <a:rPr lang="ru-RU" dirty="0">
                <a:solidFill>
                  <a:srgbClr val="211F1E"/>
                </a:solidFill>
                <a:latin typeface="Georgia" panose="02040502050405020303" pitchFamily="18" charset="0"/>
              </a:rPr>
              <a:t> </a:t>
            </a:r>
            <a:r>
              <a:rPr lang="ru-RU" dirty="0" err="1">
                <a:solidFill>
                  <a:srgbClr val="211F1E"/>
                </a:solidFill>
                <a:latin typeface="Georgia" panose="02040502050405020303" pitchFamily="18" charset="0"/>
              </a:rPr>
              <a:t>Landy</a:t>
            </a:r>
            <a:endParaRPr lang="ru-RU" dirty="0">
              <a:solidFill>
                <a:srgbClr val="211F1E"/>
              </a:solidFill>
              <a:latin typeface="Georgia" panose="02040502050405020303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11F1E"/>
                </a:solidFill>
                <a:latin typeface="Georgia" panose="02040502050405020303" pitchFamily="18" charset="0"/>
              </a:rPr>
              <a:t>Персональная разработка рекламной кампании и медиа-плана;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11F1E"/>
                </a:solidFill>
                <a:latin typeface="Georgia" panose="02040502050405020303" pitchFamily="18" charset="0"/>
              </a:rPr>
              <a:t>Проведение открытия сада основателем сети </a:t>
            </a:r>
            <a:r>
              <a:rPr lang="ru-RU" dirty="0" err="1">
                <a:solidFill>
                  <a:srgbClr val="211F1E"/>
                </a:solidFill>
                <a:latin typeface="Georgia" panose="02040502050405020303" pitchFamily="18" charset="0"/>
              </a:rPr>
              <a:t>Baby</a:t>
            </a:r>
            <a:r>
              <a:rPr lang="ru-RU" dirty="0">
                <a:solidFill>
                  <a:srgbClr val="211F1E"/>
                </a:solidFill>
                <a:latin typeface="Georgia" panose="02040502050405020303" pitchFamily="18" charset="0"/>
              </a:rPr>
              <a:t> </a:t>
            </a:r>
            <a:r>
              <a:rPr lang="ru-RU" dirty="0" err="1">
                <a:solidFill>
                  <a:srgbClr val="211F1E"/>
                </a:solidFill>
                <a:latin typeface="Georgia" panose="02040502050405020303" pitchFamily="18" charset="0"/>
              </a:rPr>
              <a:t>Landy</a:t>
            </a:r>
            <a:r>
              <a:rPr lang="ru-RU" dirty="0">
                <a:solidFill>
                  <a:srgbClr val="211F1E"/>
                </a:solidFill>
                <a:latin typeface="Georgia" panose="02040502050405020303" pitchFamily="18" charset="0"/>
              </a:rPr>
              <a:t> и командой специалистов;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11F1E"/>
                </a:solidFill>
                <a:latin typeface="Georgia" panose="02040502050405020303" pitchFamily="18" charset="0"/>
              </a:rPr>
              <a:t>Специальный обучающий курс по эффективному развитию детского сада для вас и вашей команды;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11F1E"/>
                </a:solidFill>
                <a:latin typeface="Georgia" panose="02040502050405020303" pitchFamily="18" charset="0"/>
              </a:rPr>
              <a:t>Полная поддержка по Маркетингу и по рекламе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11F1E"/>
                </a:solidFill>
                <a:latin typeface="Georgia" panose="02040502050405020303" pitchFamily="18" charset="0"/>
              </a:rPr>
              <a:t>Наши Гениальные Маркетологи и рекламисты создадут Вам бесплатный сайт и настроят рекламу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11F1E"/>
                </a:solidFill>
                <a:latin typeface="Georgia" panose="02040502050405020303" pitchFamily="18" charset="0"/>
              </a:rPr>
              <a:t>Приведут первых 20 клиентов на Ваш Бизнес детский сад </a:t>
            </a:r>
            <a:r>
              <a:rPr lang="ru-RU" dirty="0" err="1">
                <a:solidFill>
                  <a:srgbClr val="211F1E"/>
                </a:solidFill>
                <a:latin typeface="Georgia" panose="02040502050405020303" pitchFamily="18" charset="0"/>
              </a:rPr>
              <a:t>Baby</a:t>
            </a:r>
            <a:r>
              <a:rPr lang="ru-RU" dirty="0">
                <a:solidFill>
                  <a:srgbClr val="211F1E"/>
                </a:solidFill>
                <a:latin typeface="Georgia" panose="02040502050405020303" pitchFamily="18" charset="0"/>
              </a:rPr>
              <a:t> </a:t>
            </a:r>
            <a:r>
              <a:rPr lang="ru-RU" dirty="0" err="1">
                <a:solidFill>
                  <a:srgbClr val="211F1E"/>
                </a:solidFill>
                <a:latin typeface="Georgia" panose="02040502050405020303" pitchFamily="18" charset="0"/>
              </a:rPr>
              <a:t>Landy</a:t>
            </a:r>
            <a:endParaRPr lang="ru-RU" dirty="0">
              <a:solidFill>
                <a:srgbClr val="211F1E"/>
              </a:solidFill>
              <a:latin typeface="Georgia" panose="02040502050405020303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11F1E"/>
                </a:solidFill>
                <a:latin typeface="Georgia" panose="02040502050405020303" pitchFamily="18" charset="0"/>
              </a:rPr>
              <a:t>В стоимость включены услуги по ведению социальных сетей, настройки контекстной рекламы, регистрации в каталогах и обучению персонала;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11F1E"/>
                </a:solidFill>
                <a:latin typeface="Georgia" panose="02040502050405020303" pitchFamily="18" charset="0"/>
              </a:rPr>
              <a:t>Паушальный взнос: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trike="sngStrike" dirty="0">
                <a:solidFill>
                  <a:srgbClr val="211F1E"/>
                </a:solidFill>
                <a:latin typeface="Georgia" panose="02040502050405020303" pitchFamily="18" charset="0"/>
              </a:rPr>
              <a:t>2 250 000 </a:t>
            </a:r>
            <a:r>
              <a:rPr lang="ru-RU" strike="sngStrike" dirty="0" err="1">
                <a:solidFill>
                  <a:srgbClr val="211F1E"/>
                </a:solidFill>
                <a:latin typeface="Georgia" panose="02040502050405020303" pitchFamily="18" charset="0"/>
              </a:rPr>
              <a:t>руб</a:t>
            </a:r>
            <a:endParaRPr lang="ru-RU" dirty="0">
              <a:solidFill>
                <a:srgbClr val="211F1E"/>
              </a:solidFill>
              <a:latin typeface="Georgia" panose="02040502050405020303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11F1E"/>
                </a:solidFill>
                <a:latin typeface="Georgia" panose="02040502050405020303" pitchFamily="18" charset="0"/>
              </a:rPr>
              <a:t>Акция! 1370 000 </a:t>
            </a:r>
            <a:r>
              <a:rPr lang="ru-RU" dirty="0" err="1">
                <a:solidFill>
                  <a:srgbClr val="211F1E"/>
                </a:solidFill>
                <a:latin typeface="Georgia" panose="02040502050405020303" pitchFamily="18" charset="0"/>
              </a:rPr>
              <a:t>руб</a:t>
            </a:r>
            <a:r>
              <a:rPr lang="ru-RU" dirty="0">
                <a:solidFill>
                  <a:srgbClr val="211F1E"/>
                </a:solidFill>
                <a:latin typeface="Georgia" panose="02040502050405020303" pitchFamily="18" charset="0"/>
              </a:rPr>
              <a:t> до 31 Июля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11F1E"/>
                </a:solidFill>
                <a:latin typeface="Georgia" panose="02040502050405020303" pitchFamily="18" charset="0"/>
              </a:rPr>
              <a:t>Инвестиционные вложения от 1700 000 </a:t>
            </a:r>
            <a:r>
              <a:rPr lang="ru-RU" dirty="0" err="1">
                <a:solidFill>
                  <a:srgbClr val="211F1E"/>
                </a:solidFill>
                <a:latin typeface="Georgia" panose="02040502050405020303" pitchFamily="18" charset="0"/>
              </a:rPr>
              <a:t>руб</a:t>
            </a:r>
            <a:r>
              <a:rPr lang="ru-RU" dirty="0">
                <a:solidFill>
                  <a:srgbClr val="211F1E"/>
                </a:solidFill>
                <a:latin typeface="Georgia" panose="02040502050405020303" pitchFamily="18" charset="0"/>
              </a:rPr>
              <a:t> до 5 млн </a:t>
            </a:r>
            <a:r>
              <a:rPr lang="ru-RU" dirty="0" err="1">
                <a:solidFill>
                  <a:srgbClr val="211F1E"/>
                </a:solidFill>
                <a:latin typeface="Georgia" panose="02040502050405020303" pitchFamily="18" charset="0"/>
              </a:rPr>
              <a:t>руб</a:t>
            </a:r>
            <a:r>
              <a:rPr lang="ru-RU" dirty="0">
                <a:solidFill>
                  <a:srgbClr val="211F1E"/>
                </a:solidFill>
                <a:latin typeface="Georgia" panose="02040502050405020303" pitchFamily="18" charset="0"/>
              </a:rPr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11F1E"/>
                </a:solidFill>
                <a:latin typeface="Georgia" panose="02040502050405020303" pitchFamily="18" charset="0"/>
              </a:rPr>
              <a:t>Уже через </a:t>
            </a:r>
            <a:r>
              <a:rPr lang="ru-RU" sz="3400" b="1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30 дней! </a:t>
            </a:r>
            <a:r>
              <a:rPr lang="ru-RU" dirty="0">
                <a:solidFill>
                  <a:srgbClr val="211F1E"/>
                </a:solidFill>
                <a:latin typeface="Georgia" panose="02040502050405020303" pitchFamily="18" charset="0"/>
              </a:rPr>
              <a:t>Вы владелец собственного бизнеса </a:t>
            </a:r>
            <a:r>
              <a:rPr lang="ru-RU" dirty="0" err="1">
                <a:solidFill>
                  <a:srgbClr val="211F1E"/>
                </a:solidFill>
                <a:latin typeface="Georgia" panose="02040502050405020303" pitchFamily="18" charset="0"/>
              </a:rPr>
              <a:t>it</a:t>
            </a:r>
            <a:r>
              <a:rPr lang="ru-RU" dirty="0">
                <a:solidFill>
                  <a:srgbClr val="211F1E"/>
                </a:solidFill>
                <a:latin typeface="Georgia" panose="02040502050405020303" pitchFamily="18" charset="0"/>
              </a:rPr>
              <a:t> детского сада "</a:t>
            </a:r>
            <a:r>
              <a:rPr lang="ru-RU" dirty="0" err="1">
                <a:solidFill>
                  <a:srgbClr val="211F1E"/>
                </a:solidFill>
                <a:latin typeface="Georgia" panose="02040502050405020303" pitchFamily="18" charset="0"/>
              </a:rPr>
              <a:t>Baby</a:t>
            </a:r>
            <a:r>
              <a:rPr lang="ru-RU" dirty="0">
                <a:solidFill>
                  <a:srgbClr val="211F1E"/>
                </a:solidFill>
                <a:latin typeface="Georgia" panose="02040502050405020303" pitchFamily="18" charset="0"/>
              </a:rPr>
              <a:t> </a:t>
            </a:r>
            <a:r>
              <a:rPr lang="ru-RU" dirty="0" err="1">
                <a:solidFill>
                  <a:srgbClr val="211F1E"/>
                </a:solidFill>
                <a:latin typeface="Georgia" panose="02040502050405020303" pitchFamily="18" charset="0"/>
              </a:rPr>
              <a:t>Landy</a:t>
            </a:r>
            <a:r>
              <a:rPr lang="ru-RU" dirty="0">
                <a:solidFill>
                  <a:srgbClr val="211F1E"/>
                </a:solidFill>
                <a:latin typeface="Georgia" panose="02040502050405020303" pitchFamily="18" charset="0"/>
              </a:rPr>
              <a:t>"</a:t>
            </a:r>
          </a:p>
          <a:p>
            <a:r>
              <a:rPr lang="ru-RU" dirty="0">
                <a:solidFill>
                  <a:srgbClr val="211F1E"/>
                </a:solidFill>
                <a:latin typeface="Georgia" panose="02040502050405020303" pitchFamily="18" charset="0"/>
              </a:rPr>
              <a:t>ВСЕГО ЗА  </a:t>
            </a:r>
            <a:r>
              <a:rPr lang="ru-RU" sz="3800" b="1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3000 </a:t>
            </a:r>
            <a:r>
              <a:rPr lang="en-US" sz="3800" b="1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0</a:t>
            </a:r>
            <a:r>
              <a:rPr lang="ru-RU" sz="3800" b="1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00 </a:t>
            </a:r>
            <a:r>
              <a:rPr lang="ru-RU" dirty="0">
                <a:solidFill>
                  <a:srgbClr val="211F1E"/>
                </a:solidFill>
                <a:latin typeface="Georgia" panose="02040502050405020303" pitchFamily="18" charset="0"/>
              </a:rPr>
              <a:t>РУБ ВЫ ХОЗЯИН БИЗНЕСА </a:t>
            </a:r>
            <a:r>
              <a:rPr lang="en-US" dirty="0">
                <a:solidFill>
                  <a:srgbClr val="211F1E"/>
                </a:solidFill>
                <a:latin typeface="Georgia" panose="02040502050405020303" pitchFamily="18" charset="0"/>
              </a:rPr>
              <a:t>it </a:t>
            </a:r>
            <a:r>
              <a:rPr lang="ru-RU" dirty="0">
                <a:solidFill>
                  <a:srgbClr val="211F1E"/>
                </a:solidFill>
                <a:latin typeface="Georgia" panose="02040502050405020303" pitchFamily="18" charset="0"/>
              </a:rPr>
              <a:t>ДЕТСКОГО САДА </a:t>
            </a:r>
            <a:r>
              <a:rPr lang="en-US" dirty="0">
                <a:solidFill>
                  <a:srgbClr val="211F1E"/>
                </a:solidFill>
                <a:latin typeface="Georgia" panose="02040502050405020303" pitchFamily="18" charset="0"/>
              </a:rPr>
              <a:t>BABY LANDY</a:t>
            </a:r>
            <a:endParaRPr lang="ru-RU" dirty="0">
              <a:solidFill>
                <a:srgbClr val="211F1E"/>
              </a:solidFill>
              <a:latin typeface="Georgia" panose="02040502050405020303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777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50E0C2-8DD8-43FF-9CD2-0CA4C512B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8882" y="152400"/>
            <a:ext cx="10969943" cy="1295400"/>
          </a:xfrm>
        </p:spPr>
        <p:txBody>
          <a:bodyPr>
            <a:normAutofit fontScale="90000"/>
          </a:bodyPr>
          <a:lstStyle/>
          <a:p>
            <a:r>
              <a:rPr lang="ru-RU" sz="4000" b="1" dirty="0"/>
              <a:t>Более 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1733 000 </a:t>
            </a:r>
            <a:r>
              <a:rPr lang="ru-RU" sz="4000" b="1" dirty="0"/>
              <a:t>довольных Родителей и Детей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11A4305-B36F-4DD3-9728-0B7C81F24FB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69" b="8969"/>
          <a:stretch>
            <a:fillRect/>
          </a:stretch>
        </p:blipFill>
        <p:spPr>
          <a:xfrm>
            <a:off x="2277988" y="1772816"/>
            <a:ext cx="7920880" cy="4321609"/>
          </a:xfrm>
        </p:spPr>
      </p:pic>
    </p:spTree>
    <p:extLst>
      <p:ext uri="{BB962C8B-B14F-4D97-AF65-F5344CB8AC3E}">
        <p14:creationId xmlns:p14="http://schemas.microsoft.com/office/powerpoint/2010/main" val="3907528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EA2ACC1-778C-4F6B-B06E-D8A40B7EBA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2" y="1124744"/>
            <a:ext cx="12131777" cy="547260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0CECA0E-A563-4F92-8E70-DFB0670F21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772" y="0"/>
            <a:ext cx="2854053" cy="2958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969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8896408-3374-4C46-9D2B-CB0778CBB5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948" y="692696"/>
            <a:ext cx="8532177" cy="584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225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dirty="0"/>
              <a:t>Макет заголовка и объекта с диаграммой</a:t>
            </a:r>
          </a:p>
        </p:txBody>
      </p:sp>
      <p:graphicFrame>
        <p:nvGraphicFramePr>
          <p:cNvPr id="10" name="Объект 9" descr="Гистограмма с группировкой, где показаны значения трех рядов для четырех категорий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44244181"/>
              </p:ext>
            </p:extLst>
          </p:nvPr>
        </p:nvGraphicFramePr>
        <p:xfrm>
          <a:off x="1219200" y="1600200"/>
          <a:ext cx="9750425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977CC6D-476C-48A1-8F16-C10E59CC56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825" cy="6654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41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CFA575-4C87-402F-9042-643B1F81C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9876" y="152400"/>
            <a:ext cx="9700067" cy="828328"/>
          </a:xfrm>
        </p:spPr>
        <p:txBody>
          <a:bodyPr/>
          <a:lstStyle/>
          <a:p>
            <a:r>
              <a:rPr lang="ru-RU" b="1" dirty="0">
                <a:solidFill>
                  <a:schemeClr val="accent6"/>
                </a:solidFill>
              </a:rPr>
              <a:t>Постоянная очередь на детские сады</a:t>
            </a: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2D7D7A9-6E9E-40DC-96AE-F4AE28C971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" y="1600200"/>
            <a:ext cx="6742484" cy="1468760"/>
          </a:xfrm>
        </p:spPr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6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Каждый день рождается от 10 000</a:t>
            </a:r>
            <a:r>
              <a:rPr lang="ru-RU" sz="4000" b="1" dirty="0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ru-RU" sz="36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детей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1E8144-4EEF-4F67-9876-925AEEE1DE47}"/>
              </a:ext>
            </a:extLst>
          </p:cNvPr>
          <p:cNvSpPr txBox="1"/>
          <p:nvPr/>
        </p:nvSpPr>
        <p:spPr>
          <a:xfrm>
            <a:off x="0" y="3409164"/>
            <a:ext cx="61207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600" b="1" dirty="0">
                <a:solidFill>
                  <a:schemeClr val="accent6"/>
                </a:solidFill>
              </a:rPr>
              <a:t>Более </a:t>
            </a:r>
            <a:r>
              <a:rPr lang="ru-RU" sz="3600" b="1" dirty="0">
                <a:solidFill>
                  <a:schemeClr val="accent6"/>
                </a:solidFill>
                <a:cs typeface="Arial" panose="020B0604020202020204" pitchFamily="34" charset="0"/>
              </a:rPr>
              <a:t>500 000 </a:t>
            </a:r>
            <a:r>
              <a:rPr lang="ru-RU" sz="3600" b="1" dirty="0">
                <a:solidFill>
                  <a:schemeClr val="accent6"/>
                </a:solidFill>
              </a:rPr>
              <a:t>детей, постоянная очередь на детские сады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E562018-C83C-4F5F-AED2-80E0565C98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741" y="1432781"/>
            <a:ext cx="5592133" cy="3825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961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dirty="0"/>
              <a:t>Макет двух объектов с таблицей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half" idx="1"/>
          </p:nvPr>
        </p:nvSpPr>
        <p:spPr/>
        <p:txBody>
          <a:bodyPr rtlCol="0"/>
          <a:lstStyle/>
          <a:p>
            <a:pPr rtl="0"/>
            <a:r>
              <a:rPr lang="ru-RU" dirty="0"/>
              <a:t>Первый пункт списка</a:t>
            </a:r>
          </a:p>
          <a:p>
            <a:pPr rtl="0"/>
            <a:r>
              <a:rPr lang="ru-RU" dirty="0"/>
              <a:t>Второй пункт списка</a:t>
            </a:r>
          </a:p>
          <a:p>
            <a:pPr rtl="0"/>
            <a:r>
              <a:rPr lang="ru-RU" dirty="0"/>
              <a:t>Третий пункт списка</a:t>
            </a: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667838281"/>
              </p:ext>
            </p:extLst>
          </p:nvPr>
        </p:nvGraphicFramePr>
        <p:xfrm>
          <a:off x="6094413" y="1600200"/>
          <a:ext cx="4875213" cy="266700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6250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50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250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66750">
                <a:tc>
                  <a:txBody>
                    <a:bodyPr/>
                    <a:lstStyle/>
                    <a:p>
                      <a:pPr rtl="0"/>
                      <a:r>
                        <a:rPr lang="ru-RU" noProof="0" dirty="0"/>
                        <a:t>Класс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noProof="0" dirty="0"/>
                        <a:t>Группа 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noProof="0" dirty="0"/>
                        <a:t>Группа Б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6750">
                <a:tc>
                  <a:txBody>
                    <a:bodyPr/>
                    <a:lstStyle/>
                    <a:p>
                      <a:pPr rtl="0"/>
                      <a:r>
                        <a:rPr lang="ru-RU" noProof="0" dirty="0"/>
                        <a:t>Класс 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noProof="0" dirty="0"/>
                        <a:t>82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noProof="0" dirty="0"/>
                        <a:t>95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6750">
                <a:tc>
                  <a:txBody>
                    <a:bodyPr/>
                    <a:lstStyle/>
                    <a:p>
                      <a:pPr rtl="0"/>
                      <a:r>
                        <a:rPr lang="ru-RU" noProof="0" dirty="0"/>
                        <a:t>Класс 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noProof="0" dirty="0"/>
                        <a:t>76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noProof="0" dirty="0"/>
                        <a:t>88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6750">
                <a:tc>
                  <a:txBody>
                    <a:bodyPr/>
                    <a:lstStyle/>
                    <a:p>
                      <a:pPr rtl="0"/>
                      <a:r>
                        <a:rPr lang="ru-RU" noProof="0" dirty="0"/>
                        <a:t>Класс 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noProof="0" dirty="0"/>
                        <a:t>84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noProof="0" dirty="0"/>
                        <a:t>90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FF4F88A-8FB8-4C22-B8E3-55DF2BB223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47983" cy="373262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AC37A0D-2072-4C4D-AB49-311BBAB382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810" y="0"/>
            <a:ext cx="5545169" cy="379146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265453F-EA67-4D8B-B6D8-C9F6A6ED60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6" y="3411509"/>
            <a:ext cx="5647984" cy="343244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0E61F6D-0088-45BB-9A6F-4B86A491BB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910" y="3429000"/>
            <a:ext cx="5385503" cy="3432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665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12" y="152400"/>
            <a:ext cx="10929664" cy="828328"/>
          </a:xfrm>
        </p:spPr>
        <p:txBody>
          <a:bodyPr rtlCol="0"/>
          <a:lstStyle/>
          <a:p>
            <a:pPr rtl="0"/>
            <a:r>
              <a:rPr lang="ru-RU" dirty="0"/>
              <a:t>ПРИБЫЛЬ ОТ БИЗНЕСА</a:t>
            </a:r>
            <a:r>
              <a:rPr lang="en-US" dirty="0"/>
              <a:t> BABY LANDY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41412" y="1340768"/>
            <a:ext cx="10425608" cy="5184576"/>
          </a:xfrm>
        </p:spPr>
        <p:txBody>
          <a:bodyPr rtlCol="0"/>
          <a:lstStyle/>
          <a:p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Дополнительный доход сверху от продаж от онлайн курсов для детей от 170 000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руб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 💴 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Дополнительный доход на Кратковременное пребывание детей на 2,3 часа или по 1, 2 дня прибыль 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Сверху доход от 150 000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руб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Средняя выручка в месяц от 700 000 до 1000 000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руб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 на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it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 детские сады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Baby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Landy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💵Стабильный заработок от 350 000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руб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 каждый месяц 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0618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7828" y="1"/>
            <a:ext cx="10132115" cy="1124744"/>
          </a:xfrm>
        </p:spPr>
        <p:txBody>
          <a:bodyPr rtlCol="0"/>
          <a:lstStyle/>
          <a:p>
            <a:pPr rtl="0"/>
            <a:r>
              <a:rPr lang="ru-RU" dirty="0"/>
              <a:t>Достижение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29916" y="1268760"/>
            <a:ext cx="6552728" cy="3748801"/>
          </a:xfrm>
          <a:ln>
            <a:solidFill>
              <a:schemeClr val="bg1"/>
            </a:solidFill>
          </a:ln>
        </p:spPr>
        <p:txBody>
          <a:bodyPr rtlCol="0"/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 ❤ 37 успешных проектов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it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 детских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садов "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Baby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Landy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"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🍀🔝57 партнеров в 45 городах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 3 странах мира. 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FD1EE15-E7F8-45CA-95D8-B600E22861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356" y="3325373"/>
            <a:ext cx="6408712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6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6C298E3-0812-4399-971A-396664EE0F5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4" b="1504"/>
          <a:stretch>
            <a:fillRect/>
          </a:stretch>
        </p:blipFill>
        <p:spPr>
          <a:xfrm>
            <a:off x="0" y="116632"/>
            <a:ext cx="11927060" cy="6552728"/>
          </a:xfrm>
        </p:spPr>
      </p:pic>
    </p:spTree>
    <p:extLst>
      <p:ext uri="{BB962C8B-B14F-4D97-AF65-F5344CB8AC3E}">
        <p14:creationId xmlns:p14="http://schemas.microsoft.com/office/powerpoint/2010/main" val="1642888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12" y="152400"/>
            <a:ext cx="10353600" cy="828328"/>
          </a:xfrm>
        </p:spPr>
        <p:txBody>
          <a:bodyPr rtlCol="0"/>
          <a:lstStyle/>
          <a:p>
            <a:pPr rtl="0"/>
            <a:r>
              <a:rPr lang="ru-RU" dirty="0"/>
              <a:t>Главные плюсы+</a:t>
            </a:r>
          </a:p>
        </p:txBody>
      </p:sp>
      <p:sp>
        <p:nvSpPr>
          <p:cNvPr id="11" name="Текст 10"/>
          <p:cNvSpPr>
            <a:spLocks noGrp="1"/>
          </p:cNvSpPr>
          <p:nvPr>
            <p:ph type="body" idx="1"/>
          </p:nvPr>
        </p:nvSpPr>
        <p:spPr>
          <a:xfrm>
            <a:off x="117748" y="1524000"/>
            <a:ext cx="5899194" cy="4209256"/>
          </a:xfrm>
        </p:spPr>
        <p:txBody>
          <a:bodyPr rtlCol="0">
            <a:normAutofit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</a:rPr>
              <a:t>✅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Главный плюс + экономим на помещение,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это позволяет нашим Бизнес партнером быстро встать на ноги и зарабатывать уже на первом месяце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</a:rPr>
              <a:t>‼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Упор делаем на компактные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it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 детские сады что позволяет легко и быстро открываться и за минимальные вложения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3FB9E86-58CC-4651-AD64-DEDA230479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380" y="40294"/>
            <a:ext cx="4448945" cy="296741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E4D8EC6-0C6E-48F7-A9D1-206FD10931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099" y="2420888"/>
            <a:ext cx="4104456" cy="273459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37C7460-FE06-4C94-AA5B-53FDCF868F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887" y="4258056"/>
            <a:ext cx="3901440" cy="259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62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Кулинария 16:9">
  <a:themeElements>
    <a:clrScheme name="Cooking_16x9">
      <a:dk1>
        <a:srgbClr val="000000"/>
      </a:dk1>
      <a:lt1>
        <a:sysClr val="window" lastClr="FFFFFF"/>
      </a:lt1>
      <a:dk2>
        <a:srgbClr val="7F7F7F"/>
      </a:dk2>
      <a:lt2>
        <a:srgbClr val="E6E6E6"/>
      </a:lt2>
      <a:accent1>
        <a:srgbClr val="89C01C"/>
      </a:accent1>
      <a:accent2>
        <a:srgbClr val="FCB22C"/>
      </a:accent2>
      <a:accent3>
        <a:srgbClr val="FE750E"/>
      </a:accent3>
      <a:accent4>
        <a:srgbClr val="F23610"/>
      </a:accent4>
      <a:accent5>
        <a:srgbClr val="7C283A"/>
      </a:accent5>
      <a:accent6>
        <a:srgbClr val="3E7520"/>
      </a:accent6>
      <a:hlink>
        <a:srgbClr val="89C01C"/>
      </a:hlink>
      <a:folHlink>
        <a:srgbClr val="A6A6A6"/>
      </a:folHlink>
    </a:clrScheme>
    <a:fontScheme name="Constantia">
      <a:maj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1Subtle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l="180000" t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4352453_TF02787942.potx" id="{8D467BD3-9A1C-43EB-A337-58DB448D8D82}" vid="{B9300C87-B195-418E-ABBA-4C8BBCF16030}"/>
    </a:ext>
  </a:extLst>
</a:theme>
</file>

<file path=ppt/theme/theme2.xml><?xml version="1.0" encoding="utf-8"?>
<a:theme xmlns:a="http://schemas.openxmlformats.org/drawingml/2006/main" name="Тема Office">
  <a:themeElements>
    <a:clrScheme name="Cooking_16x9">
      <a:dk1>
        <a:srgbClr val="000000"/>
      </a:dk1>
      <a:lt1>
        <a:sysClr val="window" lastClr="FFFFFF"/>
      </a:lt1>
      <a:dk2>
        <a:srgbClr val="7F7F7F"/>
      </a:dk2>
      <a:lt2>
        <a:srgbClr val="E6E6E6"/>
      </a:lt2>
      <a:accent1>
        <a:srgbClr val="89C01C"/>
      </a:accent1>
      <a:accent2>
        <a:srgbClr val="FCB22C"/>
      </a:accent2>
      <a:accent3>
        <a:srgbClr val="FE750E"/>
      </a:accent3>
      <a:accent4>
        <a:srgbClr val="F23610"/>
      </a:accent4>
      <a:accent5>
        <a:srgbClr val="7C283A"/>
      </a:accent5>
      <a:accent6>
        <a:srgbClr val="3E7520"/>
      </a:accent6>
      <a:hlink>
        <a:srgbClr val="89C01C"/>
      </a:hlink>
      <a:folHlink>
        <a:srgbClr val="A6A6A6"/>
      </a:folHlink>
    </a:clrScheme>
    <a:fontScheme name="Constantia">
      <a:maj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1Subtle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l="180000" t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Cooking_16x9">
      <a:dk1>
        <a:srgbClr val="000000"/>
      </a:dk1>
      <a:lt1>
        <a:sysClr val="window" lastClr="FFFFFF"/>
      </a:lt1>
      <a:dk2>
        <a:srgbClr val="7F7F7F"/>
      </a:dk2>
      <a:lt2>
        <a:srgbClr val="E6E6E6"/>
      </a:lt2>
      <a:accent1>
        <a:srgbClr val="89C01C"/>
      </a:accent1>
      <a:accent2>
        <a:srgbClr val="FCB22C"/>
      </a:accent2>
      <a:accent3>
        <a:srgbClr val="FE750E"/>
      </a:accent3>
      <a:accent4>
        <a:srgbClr val="F23610"/>
      </a:accent4>
      <a:accent5>
        <a:srgbClr val="7C283A"/>
      </a:accent5>
      <a:accent6>
        <a:srgbClr val="3E7520"/>
      </a:accent6>
      <a:hlink>
        <a:srgbClr val="89C01C"/>
      </a:hlink>
      <a:folHlink>
        <a:srgbClr val="A6A6A6"/>
      </a:folHlink>
    </a:clrScheme>
    <a:fontScheme name="Constantia">
      <a:maj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1Subtle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l="180000" t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E700CCB-20BA-4760-AB9F-AC3B63ED32E0}">
  <ds:schemaRefs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purl.org/dc/terms/"/>
    <ds:schemaRef ds:uri="a4f35948-e619-41b3-aa29-22878b09cfd2"/>
    <ds:schemaRef ds:uri="http://schemas.microsoft.com/office/infopath/2007/PartnerControls"/>
    <ds:schemaRef ds:uri="http://schemas.microsoft.com/office/2006/documentManagement/types"/>
    <ds:schemaRef ds:uri="40262f94-9f35-4ac3-9a90-690165a166b7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308942AA-0721-4324-BC2C-A3CB43F24E7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B14945D-DABB-422F-9B28-D299995C922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со свежей пищей (широкоэкранный формат)</Template>
  <TotalTime>2705</TotalTime>
  <Words>883</Words>
  <Application>Microsoft Office PowerPoint</Application>
  <PresentationFormat>Произвольный</PresentationFormat>
  <Paragraphs>121</Paragraphs>
  <Slides>23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0" baseType="lpstr">
      <vt:lpstr>Arial</vt:lpstr>
      <vt:lpstr>Arial Black</vt:lpstr>
      <vt:lpstr>Constantia</vt:lpstr>
      <vt:lpstr>Georgia</vt:lpstr>
      <vt:lpstr>Open Sans</vt:lpstr>
      <vt:lpstr>Wingdings</vt:lpstr>
      <vt:lpstr>Кулинария 16:9</vt:lpstr>
      <vt:lpstr>Успешный Бизнес it детский сад Baby Landy</vt:lpstr>
      <vt:lpstr>Какая ВЫГОДА от Бизнеса детского сада Baby Landy? </vt:lpstr>
      <vt:lpstr>Макет заголовка и объекта с диаграммой</vt:lpstr>
      <vt:lpstr>Постоянная очередь на детские сады</vt:lpstr>
      <vt:lpstr>Макет двух объектов с таблицей</vt:lpstr>
      <vt:lpstr>ПРИБЫЛЬ ОТ БИЗНЕСА BABY LANDY </vt:lpstr>
      <vt:lpstr>Достижение</vt:lpstr>
      <vt:lpstr>Презентация PowerPoint</vt:lpstr>
      <vt:lpstr>Главные плюсы+</vt:lpstr>
      <vt:lpstr>Масштабирование по всему Миру it детские сады  Baby Landy </vt:lpstr>
      <vt:lpstr>Презентация PowerPoint</vt:lpstr>
      <vt:lpstr>Презентация PowerPoint</vt:lpstr>
      <vt:lpstr>Презентация PowerPoint</vt:lpstr>
      <vt:lpstr>🚀 97 опытных специалистов будут Вам помогать и сопровождать в реализации Вашего успешного Бизнеса </vt:lpstr>
      <vt:lpstr>🚀ЛЕГКИЙ СТАРТ !!! </vt:lpstr>
      <vt:lpstr>Видео отзывы на You Tube           канале Baby Landy</vt:lpstr>
      <vt:lpstr>Видео презентации есть на You Tube канале Baby Landy</vt:lpstr>
      <vt:lpstr>Презентация PowerPoint</vt:lpstr>
      <vt:lpstr>Презентация PowerPoint</vt:lpstr>
      <vt:lpstr>Презентация PowerPoint</vt:lpstr>
      <vt:lpstr>Более 1733 000 довольных Родителей и Детей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Успешный Бизнес  детский сад Baby Landy</dc:title>
  <dc:creator>ПРОЦВЕТАНИЕ ПРИХОДИТ</dc:creator>
  <cp:lastModifiedBy>ПРОЦВЕТАНИЕ ПРИХОДИТ</cp:lastModifiedBy>
  <cp:revision>41</cp:revision>
  <dcterms:created xsi:type="dcterms:W3CDTF">2020-04-29T09:58:21Z</dcterms:created>
  <dcterms:modified xsi:type="dcterms:W3CDTF">2020-05-01T18:03:43Z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0x010100AA3F7D94069FF64A86F7DFF56D60E3BE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CampaignTags">
    <vt:lpwstr/>
  </property>
  <property fmtid="{D5CDD505-2E9C-101B-9397-08002B2CF9AE}" pid="7" name="ScenarioTags">
    <vt:lpwstr/>
  </property>
</Properties>
</file>