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2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39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84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96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38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07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22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03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63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97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61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1871-D767-4075-8525-F04298503CB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4A38-AFC9-4F59-825B-7B4FDDEF7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7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80216" cy="89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6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8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0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881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328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23937" cy="892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7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BBVA Bancomer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Juarez Martinez Miriam Jocelyn</dc:creator>
  <cp:lastModifiedBy>Juarez Martinez Miriam Jocelyn</cp:lastModifiedBy>
  <cp:revision>2</cp:revision>
  <dcterms:created xsi:type="dcterms:W3CDTF">2016-12-29T21:46:55Z</dcterms:created>
  <dcterms:modified xsi:type="dcterms:W3CDTF">2018-05-09T15:03:38Z</dcterms:modified>
</cp:coreProperties>
</file>